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Lato"/>
      <p:regular r:id="rId14"/>
      <p:bold r:id="rId15"/>
      <p:italic r:id="rId16"/>
      <p:boldItalic r:id="rId17"/>
    </p:embeddedFont>
    <p:embeddedFont>
      <p:font typeface="PT Sans Narrow"/>
      <p:regular r:id="rId18"/>
      <p:bold r:id="rId19"/>
    </p:embeddedFont>
    <p:embeddedFont>
      <p:font typeface="Lato Black"/>
      <p:bold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Black-bold.fntdata"/><Relationship Id="rId22" Type="http://schemas.openxmlformats.org/officeDocument/2006/relationships/font" Target="fonts/OpenSans-regular.fntdata"/><Relationship Id="rId21" Type="http://schemas.openxmlformats.org/officeDocument/2006/relationships/font" Target="fonts/LatoBlack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19" Type="http://schemas.openxmlformats.org/officeDocument/2006/relationships/font" Target="fonts/PTSansNarrow-bold.fntdata"/><Relationship Id="rId18" Type="http://schemas.openxmlformats.org/officeDocument/2006/relationships/font" Target="fonts/PTSansNarrow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fd6d84bea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https://codecombat.com/students?_cc=BackPlateTurn</a:t>
            </a:r>
            <a:r>
              <a:rPr lang="en-US"/>
              <a:t>https://codecombat.com/students?_cc=BackPlateTurn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8fd6d84bea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3c2b03ad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93c2b03ad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3c2b03ad3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93c2b03ad3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90cab0355a_0_10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90cab0355a_0_10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95b510e513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95b510e513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Portfolio Showcase">
  <p:cSld name="Laptop Portfolio Showcas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>
            <p:ph idx="2" type="pic"/>
          </p:nvPr>
        </p:nvSpPr>
        <p:spPr>
          <a:xfrm>
            <a:off x="4667249" y="1943100"/>
            <a:ext cx="3107531" cy="1943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4" name="Google Shape;74;p1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" name="Google Shape;75;p11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11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CD Portfolio Showcase">
  <p:cSld name="LCD Portfolio Showcas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1" name="Google Shape;81;p1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" name="Google Shape;82;p12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2"/>
          <p:cNvSpPr/>
          <p:nvPr>
            <p:ph idx="3" type="pic"/>
          </p:nvPr>
        </p:nvSpPr>
        <p:spPr>
          <a:xfrm>
            <a:off x="979246" y="1911986"/>
            <a:ext cx="2706929" cy="1628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2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Center">
  <p:cSld name="iPhone Portfolio Showcase at Cent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9" name="Google Shape;89;p1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p13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3"/>
          <p:cNvSpPr/>
          <p:nvPr>
            <p:ph idx="3" type="pic"/>
          </p:nvPr>
        </p:nvSpPr>
        <p:spPr>
          <a:xfrm>
            <a:off x="3986213" y="2021681"/>
            <a:ext cx="1216819" cy="2166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3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ad Portfolio Showcase at right">
  <p:cSld name="iPad Portfolio Showcase at righ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>
            <p:ph idx="2" type="pic"/>
          </p:nvPr>
        </p:nvSpPr>
        <p:spPr>
          <a:xfrm>
            <a:off x="6648047" y="1804652"/>
            <a:ext cx="1573825" cy="2100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8" name="Google Shape;98;p1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1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4"/>
          <p:cNvSpPr/>
          <p:nvPr>
            <p:ph idx="4" type="pic"/>
          </p:nvPr>
        </p:nvSpPr>
        <p:spPr>
          <a:xfrm>
            <a:off x="4673016" y="2437606"/>
            <a:ext cx="2107406" cy="1581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Left">
  <p:cSld name="iPhone Portfolio Showcase at Lef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06" name="Google Shape;106;p1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1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/>
          <p:nvPr>
            <p:ph idx="3" type="pic"/>
          </p:nvPr>
        </p:nvSpPr>
        <p:spPr>
          <a:xfrm>
            <a:off x="723197" y="1925601"/>
            <a:ext cx="1216819" cy="2166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d Services Page">
  <p:cSld name="Featured Services Pag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5" name="Google Shape;115;p1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16"/>
          <p:cNvSpPr/>
          <p:nvPr>
            <p:ph idx="3" type="pic"/>
          </p:nvPr>
        </p:nvSpPr>
        <p:spPr>
          <a:xfrm>
            <a:off x="593726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6"/>
          <p:cNvSpPr/>
          <p:nvPr>
            <p:ph idx="4" type="pic"/>
          </p:nvPr>
        </p:nvSpPr>
        <p:spPr>
          <a:xfrm>
            <a:off x="6664326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6"/>
          <p:cNvSpPr/>
          <p:nvPr>
            <p:ph idx="5" type="pic"/>
          </p:nvPr>
        </p:nvSpPr>
        <p:spPr>
          <a:xfrm>
            <a:off x="4640792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6"/>
          <p:cNvSpPr/>
          <p:nvPr>
            <p:ph idx="6" type="pic"/>
          </p:nvPr>
        </p:nvSpPr>
        <p:spPr>
          <a:xfrm>
            <a:off x="2617259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6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7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Testimonials">
  <p:cSld name="Customer Testimonial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9" name="Google Shape;129;p1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18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8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8"/>
          <p:cNvSpPr/>
          <p:nvPr>
            <p:ph idx="3" type="pic"/>
          </p:nvPr>
        </p:nvSpPr>
        <p:spPr>
          <a:xfrm>
            <a:off x="591940" y="3128769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8"/>
          <p:cNvSpPr/>
          <p:nvPr>
            <p:ph idx="4" type="pic"/>
          </p:nvPr>
        </p:nvSpPr>
        <p:spPr>
          <a:xfrm>
            <a:off x="3524298" y="3132337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18"/>
          <p:cNvSpPr/>
          <p:nvPr>
            <p:ph idx="5" type="pic"/>
          </p:nvPr>
        </p:nvSpPr>
        <p:spPr>
          <a:xfrm>
            <a:off x="6426859" y="3132337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Our Team Page">
  <p:cSld name="Meet Our Team Pag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>
            <p:ph idx="2" type="pic"/>
          </p:nvPr>
        </p:nvSpPr>
        <p:spPr>
          <a:xfrm>
            <a:off x="83617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9"/>
          <p:cNvSpPr/>
          <p:nvPr>
            <p:ph idx="3" type="pic"/>
          </p:nvPr>
        </p:nvSpPr>
        <p:spPr>
          <a:xfrm>
            <a:off x="248003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9"/>
          <p:cNvSpPr/>
          <p:nvPr>
            <p:ph idx="4" type="pic"/>
          </p:nvPr>
        </p:nvSpPr>
        <p:spPr>
          <a:xfrm>
            <a:off x="412389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9"/>
          <p:cNvSpPr/>
          <p:nvPr>
            <p:ph idx="5" type="pic"/>
          </p:nvPr>
        </p:nvSpPr>
        <p:spPr>
          <a:xfrm>
            <a:off x="576775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9"/>
          <p:cNvSpPr/>
          <p:nvPr>
            <p:ph idx="6" type="pic"/>
          </p:nvPr>
        </p:nvSpPr>
        <p:spPr>
          <a:xfrm>
            <a:off x="7411611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19"/>
          <p:cNvSpPr/>
          <p:nvPr>
            <p:ph idx="7" type="pic"/>
          </p:nvPr>
        </p:nvSpPr>
        <p:spPr>
          <a:xfrm>
            <a:off x="83617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9"/>
          <p:cNvSpPr/>
          <p:nvPr>
            <p:ph idx="8" type="pic"/>
          </p:nvPr>
        </p:nvSpPr>
        <p:spPr>
          <a:xfrm>
            <a:off x="248003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9"/>
          <p:cNvSpPr/>
          <p:nvPr>
            <p:ph idx="9" type="pic"/>
          </p:nvPr>
        </p:nvSpPr>
        <p:spPr>
          <a:xfrm>
            <a:off x="412389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/>
          <p:nvPr>
            <p:ph idx="13" type="pic"/>
          </p:nvPr>
        </p:nvSpPr>
        <p:spPr>
          <a:xfrm>
            <a:off x="576775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/>
          <p:nvPr>
            <p:ph idx="14" type="pic"/>
          </p:nvPr>
        </p:nvSpPr>
        <p:spPr>
          <a:xfrm>
            <a:off x="7411611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19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5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0" name="Google Shape;150;p1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19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1">
  <p:cSld name="Our Creative Force 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0"/>
          <p:cNvSpPr/>
          <p:nvPr>
            <p:ph idx="2" type="pic"/>
          </p:nvPr>
        </p:nvSpPr>
        <p:spPr>
          <a:xfrm>
            <a:off x="890059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8" name="Google Shape;158;p2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" name="Google Shape;159;p20"/>
          <p:cNvSpPr/>
          <p:nvPr>
            <p:ph idx="4" type="pic"/>
          </p:nvPr>
        </p:nvSpPr>
        <p:spPr>
          <a:xfrm>
            <a:off x="2853972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0"/>
          <p:cNvSpPr/>
          <p:nvPr>
            <p:ph idx="5" type="pic"/>
          </p:nvPr>
        </p:nvSpPr>
        <p:spPr>
          <a:xfrm>
            <a:off x="4817887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0"/>
          <p:cNvSpPr/>
          <p:nvPr>
            <p:ph idx="6" type="pic"/>
          </p:nvPr>
        </p:nvSpPr>
        <p:spPr>
          <a:xfrm>
            <a:off x="6792064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0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Page">
  <p:cSld name="Section Break Pag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alf Pictgure in Page">
  <p:cSld name="Right Half Pictgure in Pag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>
            <p:ph idx="2" type="pic"/>
          </p:nvPr>
        </p:nvSpPr>
        <p:spPr>
          <a:xfrm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584202" y="575841"/>
            <a:ext cx="3331093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3" type="body"/>
          </p:nvPr>
        </p:nvSpPr>
        <p:spPr>
          <a:xfrm>
            <a:off x="593725" y="959101"/>
            <a:ext cx="3331093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8" name="Google Shape;168;p2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Right Pictgure in Page">
  <p:cSld name="Mini Right Pictgure in Pag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>
            <p:ph idx="2" type="pic"/>
          </p:nvPr>
        </p:nvSpPr>
        <p:spPr>
          <a:xfrm>
            <a:off x="4572000" y="0"/>
            <a:ext cx="4572000" cy="304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584202" y="575841"/>
            <a:ext cx="3331093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22"/>
          <p:cNvSpPr txBox="1"/>
          <p:nvPr>
            <p:ph idx="3" type="body"/>
          </p:nvPr>
        </p:nvSpPr>
        <p:spPr>
          <a:xfrm>
            <a:off x="593725" y="959101"/>
            <a:ext cx="3331093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3" name="Google Shape;173;p2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Picture at Left Side">
  <p:cSld name="Small Picture at Left Sid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8" name="Google Shape;178;p2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23"/>
          <p:cNvSpPr/>
          <p:nvPr>
            <p:ph idx="3" type="pic"/>
          </p:nvPr>
        </p:nvSpPr>
        <p:spPr>
          <a:xfrm>
            <a:off x="593726" y="1543049"/>
            <a:ext cx="2692400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23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1">
  <p:cSld name="Company History Page 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5" name="Google Shape;185;p2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" name="Google Shape;186;p24"/>
          <p:cNvSpPr/>
          <p:nvPr>
            <p:ph idx="3" type="pic"/>
          </p:nvPr>
        </p:nvSpPr>
        <p:spPr>
          <a:xfrm>
            <a:off x="4189509" y="1590011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24"/>
          <p:cNvSpPr/>
          <p:nvPr>
            <p:ph idx="4" type="pic"/>
          </p:nvPr>
        </p:nvSpPr>
        <p:spPr>
          <a:xfrm>
            <a:off x="1520359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24"/>
          <p:cNvSpPr/>
          <p:nvPr>
            <p:ph idx="5" type="pic"/>
          </p:nvPr>
        </p:nvSpPr>
        <p:spPr>
          <a:xfrm>
            <a:off x="6907309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24"/>
          <p:cNvSpPr txBox="1"/>
          <p:nvPr/>
        </p:nvSpPr>
        <p:spPr>
          <a:xfrm>
            <a:off x="6681306" y="4722841"/>
            <a:ext cx="116043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BUSNESS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2">
  <p:cSld name="Company History Page 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25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6" name="Google Shape;196;p2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p25"/>
          <p:cNvSpPr/>
          <p:nvPr>
            <p:ph idx="3" type="pic"/>
          </p:nvPr>
        </p:nvSpPr>
        <p:spPr>
          <a:xfrm>
            <a:off x="1520359" y="1590770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25"/>
          <p:cNvSpPr/>
          <p:nvPr>
            <p:ph idx="4" type="pic"/>
          </p:nvPr>
        </p:nvSpPr>
        <p:spPr>
          <a:xfrm>
            <a:off x="6907309" y="1590770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25"/>
          <p:cNvSpPr/>
          <p:nvPr>
            <p:ph idx="5" type="pic"/>
          </p:nvPr>
        </p:nvSpPr>
        <p:spPr>
          <a:xfrm>
            <a:off x="4211734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2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Section Break">
  <p:cSld name="Portfolio Section Break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6"/>
          <p:cNvSpPr/>
          <p:nvPr>
            <p:ph idx="2" type="pic"/>
          </p:nvPr>
        </p:nvSpPr>
        <p:spPr>
          <a:xfrm>
            <a:off x="603250" y="2790824"/>
            <a:ext cx="3282950" cy="2352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26"/>
          <p:cNvSpPr/>
          <p:nvPr>
            <p:ph idx="3" type="pic"/>
          </p:nvPr>
        </p:nvSpPr>
        <p:spPr>
          <a:xfrm>
            <a:off x="5267324" y="2790824"/>
            <a:ext cx="3280631" cy="2352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26"/>
          <p:cNvSpPr/>
          <p:nvPr>
            <p:ph idx="4" type="pic"/>
          </p:nvPr>
        </p:nvSpPr>
        <p:spPr>
          <a:xfrm>
            <a:off x="2362200" y="1966913"/>
            <a:ext cx="4419600" cy="3176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ackground">
  <p:cSld name="Full Background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 Message">
  <p:cSld name="Welcome Messag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/>
          <p:nvPr>
            <p:ph idx="2" type="pic"/>
          </p:nvPr>
        </p:nvSpPr>
        <p:spPr>
          <a:xfrm>
            <a:off x="4090271" y="1588761"/>
            <a:ext cx="963458" cy="963458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/>
          <p:nvPr/>
        </p:nvSpPr>
        <p:spPr>
          <a:xfrm>
            <a:off x="-66350" y="368650"/>
            <a:ext cx="9252600" cy="657900"/>
          </a:xfrm>
          <a:prstGeom prst="rect">
            <a:avLst/>
          </a:prstGeom>
          <a:solidFill>
            <a:srgbClr val="47AF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 txBox="1"/>
          <p:nvPr>
            <p:ph type="title"/>
          </p:nvPr>
        </p:nvSpPr>
        <p:spPr>
          <a:xfrm>
            <a:off x="457200" y="368650"/>
            <a:ext cx="8229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b="0"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Char char="●"/>
              <a:defRPr sz="18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400"/>
              <a:buChar char="●"/>
              <a:defRPr sz="14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200"/>
              <a:buChar char="■"/>
              <a:defRPr sz="12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4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" name="Google Shape;16;p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p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18;p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Left Half Page Picture">
  <p:cSld name="Portfolio Left Half Page Pictur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>
            <p:ph idx="2" type="pic"/>
          </p:nvPr>
        </p:nvSpPr>
        <p:spPr>
          <a:xfrm>
            <a:off x="2" y="0"/>
            <a:ext cx="4572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5156204" y="575840"/>
            <a:ext cx="3394071" cy="681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body"/>
          </p:nvPr>
        </p:nvSpPr>
        <p:spPr>
          <a:xfrm>
            <a:off x="5165727" y="1306764"/>
            <a:ext cx="3394071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4" name="Google Shape;24;p5"/>
          <p:cNvCxnSpPr/>
          <p:nvPr/>
        </p:nvCxnSpPr>
        <p:spPr>
          <a:xfrm>
            <a:off x="5165727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" name="Google Shape;25;p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2">
  <p:cSld name="Our Creative Force 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30;p6"/>
          <p:cNvSpPr/>
          <p:nvPr>
            <p:ph idx="2" type="pic"/>
          </p:nvPr>
        </p:nvSpPr>
        <p:spPr>
          <a:xfrm>
            <a:off x="593725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3" name="Google Shape;33;p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" name="Google Shape;34;p6"/>
          <p:cNvSpPr/>
          <p:nvPr>
            <p:ph idx="4" type="pic"/>
          </p:nvPr>
        </p:nvSpPr>
        <p:spPr>
          <a:xfrm>
            <a:off x="3328844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6"/>
          <p:cNvSpPr/>
          <p:nvPr>
            <p:ph idx="5" type="pic"/>
          </p:nvPr>
        </p:nvSpPr>
        <p:spPr>
          <a:xfrm>
            <a:off x="6063964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6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Portfolio Single Show">
  <p:cSld name="Simple Portfolio Single Show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2" name="Google Shape;42;p7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" name="Google Shape;43;p7"/>
          <p:cNvSpPr/>
          <p:nvPr>
            <p:ph idx="3" type="pic"/>
          </p:nvPr>
        </p:nvSpPr>
        <p:spPr>
          <a:xfrm>
            <a:off x="593725" y="1543049"/>
            <a:ext cx="3986742" cy="27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Portfolio in Browser">
  <p:cSld name="Mini Portfolio in Brows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>
            <p:ph idx="2" type="pic"/>
          </p:nvPr>
        </p:nvSpPr>
        <p:spPr>
          <a:xfrm>
            <a:off x="3922871" y="1686719"/>
            <a:ext cx="4598829" cy="2670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8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8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ortfolio in Browser">
  <p:cSld name="Full Portfolio in Brows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>
            <p:ph idx="2" type="pic"/>
          </p:nvPr>
        </p:nvSpPr>
        <p:spPr>
          <a:xfrm>
            <a:off x="1057275" y="1771649"/>
            <a:ext cx="7029451" cy="3371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8" name="Google Shape;58;p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Project Show Case">
  <p:cSld name="Various Project Show Cas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" name="Google Shape;63;p10"/>
          <p:cNvSpPr/>
          <p:nvPr>
            <p:ph idx="3" type="pic"/>
          </p:nvPr>
        </p:nvSpPr>
        <p:spPr>
          <a:xfrm>
            <a:off x="594391" y="1543050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10"/>
          <p:cNvSpPr/>
          <p:nvPr>
            <p:ph idx="4" type="pic"/>
          </p:nvPr>
        </p:nvSpPr>
        <p:spPr>
          <a:xfrm>
            <a:off x="4561555" y="1543050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/>
          <p:nvPr>
            <p:ph idx="5" type="pic"/>
          </p:nvPr>
        </p:nvSpPr>
        <p:spPr>
          <a:xfrm>
            <a:off x="2577973" y="2913398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/>
          <p:nvPr>
            <p:ph idx="6" type="pic"/>
          </p:nvPr>
        </p:nvSpPr>
        <p:spPr>
          <a:xfrm>
            <a:off x="6545137" y="2913398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0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8FA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odecombat.com/students?_cc=BackPlateTurn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/>
          <p:nvPr/>
        </p:nvSpPr>
        <p:spPr>
          <a:xfrm>
            <a:off x="0" y="1204913"/>
            <a:ext cx="4572000" cy="2733675"/>
          </a:xfrm>
          <a:prstGeom prst="rect">
            <a:avLst/>
          </a:prstGeom>
          <a:solidFill>
            <a:schemeClr val="accent2">
              <a:alpha val="8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" name="Google Shape;221;p30"/>
          <p:cNvGrpSpPr/>
          <p:nvPr/>
        </p:nvGrpSpPr>
        <p:grpSpPr>
          <a:xfrm>
            <a:off x="594362" y="1974291"/>
            <a:ext cx="3345871" cy="1285660"/>
            <a:chOff x="594362" y="1974291"/>
            <a:chExt cx="3345871" cy="1285660"/>
          </a:xfrm>
        </p:grpSpPr>
        <p:cxnSp>
          <p:nvCxnSpPr>
            <p:cNvPr id="222" name="Google Shape;222;p30"/>
            <p:cNvCxnSpPr/>
            <p:nvPr/>
          </p:nvCxnSpPr>
          <p:spPr>
            <a:xfrm>
              <a:off x="594362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3" name="Google Shape;223;p30"/>
            <p:cNvSpPr txBox="1"/>
            <p:nvPr/>
          </p:nvSpPr>
          <p:spPr>
            <a:xfrm>
              <a:off x="603253" y="3107793"/>
              <a:ext cx="3336980" cy="152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4" name="Google Shape;224;p30"/>
            <p:cNvSpPr txBox="1"/>
            <p:nvPr/>
          </p:nvSpPr>
          <p:spPr>
            <a:xfrm>
              <a:off x="594362" y="2079377"/>
              <a:ext cx="33458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Term Project</a:t>
              </a:r>
              <a:endParaRPr sz="32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  <a:p>
              <a:pPr indent="0" lvl="0" marL="0" marR="0" rtl="0" algn="l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Week</a:t>
              </a:r>
              <a:endParaRPr sz="32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225" name="Google Shape;225;p30"/>
          <p:cNvGrpSpPr/>
          <p:nvPr/>
        </p:nvGrpSpPr>
        <p:grpSpPr>
          <a:xfrm>
            <a:off x="547282" y="1516764"/>
            <a:ext cx="433021" cy="433423"/>
            <a:chOff x="1682" y="0"/>
            <a:chExt cx="4316" cy="4320"/>
          </a:xfrm>
        </p:grpSpPr>
        <p:sp>
          <p:nvSpPr>
            <p:cNvPr id="226" name="Google Shape;226;p30"/>
            <p:cNvSpPr/>
            <p:nvPr/>
          </p:nvSpPr>
          <p:spPr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2609" y="1147"/>
              <a:ext cx="2458" cy="2333"/>
            </a:xfrm>
            <a:custGeom>
              <a:rect b="b" l="l" r="r" t="t"/>
              <a:pathLst>
                <a:path extrusionOk="0" h="1244" w="1312">
                  <a:moveTo>
                    <a:pt x="44" y="654"/>
                  </a:moveTo>
                  <a:cubicBezTo>
                    <a:pt x="132" y="924"/>
                    <a:pt x="132" y="924"/>
                    <a:pt x="132" y="924"/>
                  </a:cubicBezTo>
                  <a:cubicBezTo>
                    <a:pt x="118" y="929"/>
                    <a:pt x="104" y="935"/>
                    <a:pt x="91" y="94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15" y="659"/>
                    <a:pt x="29" y="657"/>
                    <a:pt x="44" y="654"/>
                  </a:cubicBezTo>
                  <a:close/>
                  <a:moveTo>
                    <a:pt x="1268" y="654"/>
                  </a:moveTo>
                  <a:cubicBezTo>
                    <a:pt x="1180" y="924"/>
                    <a:pt x="1180" y="924"/>
                    <a:pt x="1180" y="924"/>
                  </a:cubicBezTo>
                  <a:cubicBezTo>
                    <a:pt x="1194" y="929"/>
                    <a:pt x="1208" y="935"/>
                    <a:pt x="1221" y="942"/>
                  </a:cubicBezTo>
                  <a:cubicBezTo>
                    <a:pt x="1312" y="660"/>
                    <a:pt x="1312" y="660"/>
                    <a:pt x="1312" y="660"/>
                  </a:cubicBezTo>
                  <a:cubicBezTo>
                    <a:pt x="1297" y="659"/>
                    <a:pt x="1283" y="657"/>
                    <a:pt x="1268" y="654"/>
                  </a:cubicBezTo>
                  <a:close/>
                  <a:moveTo>
                    <a:pt x="902" y="39"/>
                  </a:moveTo>
                  <a:cubicBezTo>
                    <a:pt x="1101" y="184"/>
                    <a:pt x="1101" y="184"/>
                    <a:pt x="1101" y="184"/>
                  </a:cubicBezTo>
                  <a:cubicBezTo>
                    <a:pt x="1110" y="172"/>
                    <a:pt x="1120" y="161"/>
                    <a:pt x="1131" y="151"/>
                  </a:cubicBezTo>
                  <a:cubicBezTo>
                    <a:pt x="923" y="0"/>
                    <a:pt x="923" y="0"/>
                    <a:pt x="923" y="0"/>
                  </a:cubicBezTo>
                  <a:cubicBezTo>
                    <a:pt x="917" y="14"/>
                    <a:pt x="910" y="27"/>
                    <a:pt x="902" y="39"/>
                  </a:cubicBezTo>
                  <a:close/>
                  <a:moveTo>
                    <a:pt x="790" y="1244"/>
                  </a:moveTo>
                  <a:cubicBezTo>
                    <a:pt x="788" y="1230"/>
                    <a:pt x="787" y="1216"/>
                    <a:pt x="787" y="1202"/>
                  </a:cubicBezTo>
                  <a:cubicBezTo>
                    <a:pt x="787" y="1201"/>
                    <a:pt x="787" y="1200"/>
                    <a:pt x="787" y="1200"/>
                  </a:cubicBezTo>
                  <a:cubicBezTo>
                    <a:pt x="525" y="1200"/>
                    <a:pt x="525" y="1200"/>
                    <a:pt x="525" y="1200"/>
                  </a:cubicBezTo>
                  <a:cubicBezTo>
                    <a:pt x="525" y="1200"/>
                    <a:pt x="525" y="1201"/>
                    <a:pt x="525" y="1202"/>
                  </a:cubicBezTo>
                  <a:cubicBezTo>
                    <a:pt x="525" y="1216"/>
                    <a:pt x="524" y="1230"/>
                    <a:pt x="522" y="1244"/>
                  </a:cubicBezTo>
                  <a:lnTo>
                    <a:pt x="790" y="1244"/>
                  </a:lnTo>
                  <a:close/>
                  <a:moveTo>
                    <a:pt x="211" y="184"/>
                  </a:moveTo>
                  <a:cubicBezTo>
                    <a:pt x="410" y="39"/>
                    <a:pt x="410" y="39"/>
                    <a:pt x="410" y="39"/>
                  </a:cubicBezTo>
                  <a:cubicBezTo>
                    <a:pt x="402" y="27"/>
                    <a:pt x="395" y="14"/>
                    <a:pt x="389" y="0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92" y="161"/>
                    <a:pt x="202" y="172"/>
                    <a:pt x="211" y="1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2100" y="442"/>
              <a:ext cx="3476" cy="3432"/>
            </a:xfrm>
            <a:custGeom>
              <a:rect b="b" l="l" r="r" t="t"/>
              <a:pathLst>
                <a:path extrusionOk="0" h="1830" w="1856">
                  <a:moveTo>
                    <a:pt x="928" y="503"/>
                  </a:moveTo>
                  <a:cubicBezTo>
                    <a:pt x="789" y="503"/>
                    <a:pt x="677" y="390"/>
                    <a:pt x="677" y="252"/>
                  </a:cubicBezTo>
                  <a:cubicBezTo>
                    <a:pt x="677" y="252"/>
                    <a:pt x="677" y="252"/>
                    <a:pt x="677" y="252"/>
                  </a:cubicBezTo>
                  <a:cubicBezTo>
                    <a:pt x="677" y="113"/>
                    <a:pt x="789" y="0"/>
                    <a:pt x="928" y="0"/>
                  </a:cubicBezTo>
                  <a:cubicBezTo>
                    <a:pt x="1067" y="0"/>
                    <a:pt x="1179" y="113"/>
                    <a:pt x="1179" y="252"/>
                  </a:cubicBezTo>
                  <a:cubicBezTo>
                    <a:pt x="1179" y="252"/>
                    <a:pt x="1179" y="252"/>
                    <a:pt x="1179" y="252"/>
                  </a:cubicBezTo>
                  <a:cubicBezTo>
                    <a:pt x="1179" y="390"/>
                    <a:pt x="1067" y="503"/>
                    <a:pt x="928" y="503"/>
                  </a:cubicBezTo>
                  <a:close/>
                  <a:moveTo>
                    <a:pt x="502" y="742"/>
                  </a:moveTo>
                  <a:cubicBezTo>
                    <a:pt x="502" y="742"/>
                    <a:pt x="502" y="742"/>
                    <a:pt x="502" y="742"/>
                  </a:cubicBezTo>
                  <a:cubicBezTo>
                    <a:pt x="502" y="603"/>
                    <a:pt x="390" y="491"/>
                    <a:pt x="251" y="491"/>
                  </a:cubicBezTo>
                  <a:cubicBezTo>
                    <a:pt x="113" y="491"/>
                    <a:pt x="0" y="603"/>
                    <a:pt x="0" y="742"/>
                  </a:cubicBezTo>
                  <a:cubicBezTo>
                    <a:pt x="0" y="742"/>
                    <a:pt x="0" y="742"/>
                    <a:pt x="0" y="742"/>
                  </a:cubicBezTo>
                  <a:cubicBezTo>
                    <a:pt x="0" y="881"/>
                    <a:pt x="113" y="993"/>
                    <a:pt x="251" y="993"/>
                  </a:cubicBezTo>
                  <a:cubicBezTo>
                    <a:pt x="390" y="993"/>
                    <a:pt x="502" y="881"/>
                    <a:pt x="502" y="742"/>
                  </a:cubicBezTo>
                  <a:close/>
                  <a:moveTo>
                    <a:pt x="1605" y="491"/>
                  </a:moveTo>
                  <a:cubicBezTo>
                    <a:pt x="1466" y="491"/>
                    <a:pt x="1354" y="603"/>
                    <a:pt x="1354" y="742"/>
                  </a:cubicBezTo>
                  <a:cubicBezTo>
                    <a:pt x="1354" y="742"/>
                    <a:pt x="1354" y="742"/>
                    <a:pt x="1354" y="742"/>
                  </a:cubicBezTo>
                  <a:cubicBezTo>
                    <a:pt x="1354" y="881"/>
                    <a:pt x="1466" y="993"/>
                    <a:pt x="1605" y="993"/>
                  </a:cubicBezTo>
                  <a:cubicBezTo>
                    <a:pt x="1743" y="993"/>
                    <a:pt x="1856" y="881"/>
                    <a:pt x="1856" y="742"/>
                  </a:cubicBezTo>
                  <a:cubicBezTo>
                    <a:pt x="1856" y="742"/>
                    <a:pt x="1856" y="742"/>
                    <a:pt x="1856" y="742"/>
                  </a:cubicBezTo>
                  <a:cubicBezTo>
                    <a:pt x="1856" y="603"/>
                    <a:pt x="1743" y="491"/>
                    <a:pt x="1605" y="491"/>
                  </a:cubicBezTo>
                  <a:close/>
                  <a:moveTo>
                    <a:pt x="502" y="1327"/>
                  </a:moveTo>
                  <a:cubicBezTo>
                    <a:pt x="364" y="1327"/>
                    <a:pt x="251" y="1440"/>
                    <a:pt x="251" y="1578"/>
                  </a:cubicBezTo>
                  <a:cubicBezTo>
                    <a:pt x="251" y="1578"/>
                    <a:pt x="251" y="1578"/>
                    <a:pt x="251" y="1578"/>
                  </a:cubicBezTo>
                  <a:cubicBezTo>
                    <a:pt x="251" y="1717"/>
                    <a:pt x="364" y="1830"/>
                    <a:pt x="502" y="1830"/>
                  </a:cubicBezTo>
                  <a:cubicBezTo>
                    <a:pt x="641" y="1830"/>
                    <a:pt x="753" y="1717"/>
                    <a:pt x="753" y="1578"/>
                  </a:cubicBezTo>
                  <a:cubicBezTo>
                    <a:pt x="753" y="1578"/>
                    <a:pt x="753" y="1578"/>
                    <a:pt x="753" y="1578"/>
                  </a:cubicBezTo>
                  <a:cubicBezTo>
                    <a:pt x="753" y="1440"/>
                    <a:pt x="641" y="1327"/>
                    <a:pt x="502" y="1327"/>
                  </a:cubicBezTo>
                  <a:close/>
                  <a:moveTo>
                    <a:pt x="1354" y="1327"/>
                  </a:moveTo>
                  <a:cubicBezTo>
                    <a:pt x="1215" y="1327"/>
                    <a:pt x="1103" y="1440"/>
                    <a:pt x="1103" y="1578"/>
                  </a:cubicBezTo>
                  <a:cubicBezTo>
                    <a:pt x="1103" y="1578"/>
                    <a:pt x="1103" y="1578"/>
                    <a:pt x="1103" y="1578"/>
                  </a:cubicBezTo>
                  <a:cubicBezTo>
                    <a:pt x="1103" y="1717"/>
                    <a:pt x="1215" y="1830"/>
                    <a:pt x="1354" y="1830"/>
                  </a:cubicBezTo>
                  <a:cubicBezTo>
                    <a:pt x="1492" y="1830"/>
                    <a:pt x="1605" y="1717"/>
                    <a:pt x="1605" y="1578"/>
                  </a:cubicBezTo>
                  <a:cubicBezTo>
                    <a:pt x="1605" y="1578"/>
                    <a:pt x="1605" y="1578"/>
                    <a:pt x="1605" y="1578"/>
                  </a:cubicBezTo>
                  <a:cubicBezTo>
                    <a:pt x="1605" y="1440"/>
                    <a:pt x="1492" y="1327"/>
                    <a:pt x="1354" y="1327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30"/>
          <p:cNvSpPr txBox="1"/>
          <p:nvPr/>
        </p:nvSpPr>
        <p:spPr>
          <a:xfrm>
            <a:off x="746762" y="2231777"/>
            <a:ext cx="334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950" y="1201250"/>
            <a:ext cx="4786050" cy="273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COURSE </a:t>
            </a:r>
            <a:r>
              <a:rPr lang="en-US" sz="2400">
                <a:solidFill>
                  <a:schemeClr val="accent2"/>
                </a:solidFill>
              </a:rPr>
              <a:t>TIMELINE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236" name="Google Shape;236;p31"/>
          <p:cNvSpPr/>
          <p:nvPr/>
        </p:nvSpPr>
        <p:spPr>
          <a:xfrm>
            <a:off x="857611" y="2779444"/>
            <a:ext cx="7054500" cy="10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810325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/>
          <p:nvPr/>
        </p:nvSpPr>
        <p:spPr>
          <a:xfrm>
            <a:off x="1782562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2754799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/>
          <p:nvPr/>
        </p:nvSpPr>
        <p:spPr>
          <a:xfrm>
            <a:off x="3727036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/>
          <p:nvPr/>
        </p:nvSpPr>
        <p:spPr>
          <a:xfrm>
            <a:off x="4699273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/>
          <p:nvPr/>
        </p:nvSpPr>
        <p:spPr>
          <a:xfrm>
            <a:off x="5671510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6643747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7615984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863525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W1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1835752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W2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2807978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W3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3780218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W4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4752458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W5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5724698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W6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6696912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W7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7669165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W8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52772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Roblox Studio Basics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153707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Constraints Pt 1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249457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Constraints Pt 2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3452113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Intro to Lua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4409619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strike="sng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Parameters</a:t>
            </a:r>
            <a:endParaRPr sz="1100" strike="sng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31"/>
          <p:cNvSpPr txBox="1"/>
          <p:nvPr/>
        </p:nvSpPr>
        <p:spPr>
          <a:xfrm>
            <a:off x="5367151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strike="sng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Loops &amp; Conditionals</a:t>
            </a:r>
            <a:endParaRPr sz="1100" strike="sng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6324656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Functions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7307174" y="1605663"/>
            <a:ext cx="12453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Programming Projects with Lua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4422113" y="1516438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Open Sans"/>
                <a:ea typeface="Open Sans"/>
                <a:cs typeface="Open Sans"/>
                <a:sym typeface="Open Sans"/>
              </a:rPr>
              <a:t>Term Project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5488913" y="1516438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Open Sans"/>
                <a:ea typeface="Open Sans"/>
                <a:cs typeface="Open Sans"/>
                <a:sym typeface="Open Sans"/>
              </a:rPr>
              <a:t>Term Project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Edmodo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584175" y="1035725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761325" y="1543049"/>
            <a:ext cx="2474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Slides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Learning Material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Exercises/ Assignments / Quizzes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Tutorial Videos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758625" y="1177230"/>
            <a:ext cx="2480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Resource Hub 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584175" y="2957500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761325" y="3464824"/>
            <a:ext cx="2474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Directly message teachers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Post Questions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Post Screenshots of your work 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758625" y="3099005"/>
            <a:ext cx="2480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Communication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075" y="1274988"/>
            <a:ext cx="2593524" cy="259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/>
          <p:nvPr/>
        </p:nvSpPr>
        <p:spPr>
          <a:xfrm>
            <a:off x="6282075" y="1797600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en-US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WHEN TO CHECK</a:t>
            </a:r>
            <a:endParaRPr b="1" sz="12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FRIDAY AFTERNOON EVERY WEEK</a:t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idx="1" type="body"/>
          </p:nvPr>
        </p:nvSpPr>
        <p:spPr>
          <a:xfrm>
            <a:off x="595340" y="635616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600"/>
              <a:t>TODAY’S </a:t>
            </a:r>
            <a:r>
              <a:rPr lang="en-US" sz="2600">
                <a:solidFill>
                  <a:schemeClr val="accent2"/>
                </a:solidFill>
              </a:rPr>
              <a:t>LESSON </a:t>
            </a:r>
            <a:endParaRPr sz="2600">
              <a:solidFill>
                <a:schemeClr val="accent2"/>
              </a:solidFill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593724" y="1543051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744019" y="1606850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1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1386850" y="1706450"/>
            <a:ext cx="3684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REVIEW: GAME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3"/>
          <p:cNvSpPr/>
          <p:nvPr/>
        </p:nvSpPr>
        <p:spPr>
          <a:xfrm>
            <a:off x="1386849" y="2279551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1537144" y="2343350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2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2179975" y="2442950"/>
            <a:ext cx="3534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CLASS PROJECT: RACING GAME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/>
          <p:nvPr/>
        </p:nvSpPr>
        <p:spPr>
          <a:xfrm>
            <a:off x="2286000" y="1204938"/>
            <a:ext cx="4572000" cy="2733600"/>
          </a:xfrm>
          <a:prstGeom prst="rect">
            <a:avLst/>
          </a:prstGeom>
          <a:solidFill>
            <a:schemeClr val="accent2">
              <a:alpha val="8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92;p34"/>
          <p:cNvGrpSpPr/>
          <p:nvPr/>
        </p:nvGrpSpPr>
        <p:grpSpPr>
          <a:xfrm>
            <a:off x="2899062" y="2524366"/>
            <a:ext cx="3345900" cy="566786"/>
            <a:chOff x="594362" y="1974291"/>
            <a:chExt cx="3345900" cy="566786"/>
          </a:xfrm>
        </p:grpSpPr>
        <p:cxnSp>
          <p:nvCxnSpPr>
            <p:cNvPr id="293" name="Google Shape;293;p34"/>
            <p:cNvCxnSpPr/>
            <p:nvPr/>
          </p:nvCxnSpPr>
          <p:spPr>
            <a:xfrm>
              <a:off x="1771187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94" name="Google Shape;294;p34"/>
            <p:cNvSpPr txBox="1"/>
            <p:nvPr/>
          </p:nvSpPr>
          <p:spPr>
            <a:xfrm>
              <a:off x="594362" y="2079377"/>
              <a:ext cx="334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REVIEW</a:t>
              </a:r>
              <a:endPara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295" name="Google Shape;295;p34"/>
          <p:cNvSpPr/>
          <p:nvPr/>
        </p:nvSpPr>
        <p:spPr>
          <a:xfrm>
            <a:off x="4290477" y="2082825"/>
            <a:ext cx="563025" cy="353150"/>
          </a:xfrm>
          <a:custGeom>
            <a:rect b="b" l="l" r="r" t="t"/>
            <a:pathLst>
              <a:path extrusionOk="0" h="164" w="245">
                <a:moveTo>
                  <a:pt x="0" y="136"/>
                </a:moveTo>
                <a:cubicBezTo>
                  <a:pt x="0" y="136"/>
                  <a:pt x="0" y="135"/>
                  <a:pt x="0" y="135"/>
                </a:cubicBezTo>
                <a:cubicBezTo>
                  <a:pt x="1" y="134"/>
                  <a:pt x="1" y="134"/>
                  <a:pt x="1" y="133"/>
                </a:cubicBezTo>
                <a:cubicBezTo>
                  <a:pt x="8" y="71"/>
                  <a:pt x="8" y="71"/>
                  <a:pt x="8" y="71"/>
                </a:cubicBezTo>
                <a:cubicBezTo>
                  <a:pt x="13" y="79"/>
                  <a:pt x="19" y="85"/>
                  <a:pt x="26" y="91"/>
                </a:cubicBezTo>
                <a:cubicBezTo>
                  <a:pt x="34" y="96"/>
                  <a:pt x="43" y="99"/>
                  <a:pt x="52" y="99"/>
                </a:cubicBezTo>
                <a:cubicBezTo>
                  <a:pt x="63" y="99"/>
                  <a:pt x="73" y="95"/>
                  <a:pt x="82" y="88"/>
                </a:cubicBezTo>
                <a:cubicBezTo>
                  <a:pt x="91" y="81"/>
                  <a:pt x="97" y="73"/>
                  <a:pt x="100" y="62"/>
                </a:cubicBezTo>
                <a:cubicBezTo>
                  <a:pt x="96" y="71"/>
                  <a:pt x="91" y="79"/>
                  <a:pt x="82" y="85"/>
                </a:cubicBezTo>
                <a:cubicBezTo>
                  <a:pt x="75" y="91"/>
                  <a:pt x="65" y="94"/>
                  <a:pt x="55" y="94"/>
                </a:cubicBezTo>
                <a:cubicBezTo>
                  <a:pt x="42" y="94"/>
                  <a:pt x="31" y="89"/>
                  <a:pt x="22" y="80"/>
                </a:cubicBezTo>
                <a:cubicBezTo>
                  <a:pt x="13" y="71"/>
                  <a:pt x="8" y="60"/>
                  <a:pt x="8" y="47"/>
                </a:cubicBezTo>
                <a:cubicBezTo>
                  <a:pt x="8" y="34"/>
                  <a:pt x="13" y="23"/>
                  <a:pt x="22" y="14"/>
                </a:cubicBezTo>
                <a:cubicBezTo>
                  <a:pt x="31" y="5"/>
                  <a:pt x="42" y="0"/>
                  <a:pt x="55" y="0"/>
                </a:cubicBezTo>
                <a:cubicBezTo>
                  <a:pt x="69" y="0"/>
                  <a:pt x="81" y="5"/>
                  <a:pt x="90" y="16"/>
                </a:cubicBezTo>
                <a:cubicBezTo>
                  <a:pt x="155" y="16"/>
                  <a:pt x="155" y="16"/>
                  <a:pt x="155" y="16"/>
                </a:cubicBezTo>
                <a:cubicBezTo>
                  <a:pt x="165" y="5"/>
                  <a:pt x="177" y="0"/>
                  <a:pt x="190" y="0"/>
                </a:cubicBezTo>
                <a:cubicBezTo>
                  <a:pt x="203" y="0"/>
                  <a:pt x="214" y="5"/>
                  <a:pt x="223" y="14"/>
                </a:cubicBezTo>
                <a:cubicBezTo>
                  <a:pt x="232" y="23"/>
                  <a:pt x="237" y="34"/>
                  <a:pt x="237" y="47"/>
                </a:cubicBezTo>
                <a:cubicBezTo>
                  <a:pt x="237" y="60"/>
                  <a:pt x="232" y="71"/>
                  <a:pt x="223" y="80"/>
                </a:cubicBezTo>
                <a:cubicBezTo>
                  <a:pt x="214" y="89"/>
                  <a:pt x="203" y="94"/>
                  <a:pt x="190" y="94"/>
                </a:cubicBezTo>
                <a:cubicBezTo>
                  <a:pt x="180" y="94"/>
                  <a:pt x="171" y="91"/>
                  <a:pt x="163" y="85"/>
                </a:cubicBezTo>
                <a:cubicBezTo>
                  <a:pt x="155" y="79"/>
                  <a:pt x="150" y="72"/>
                  <a:pt x="146" y="63"/>
                </a:cubicBezTo>
                <a:cubicBezTo>
                  <a:pt x="149" y="73"/>
                  <a:pt x="155" y="81"/>
                  <a:pt x="164" y="88"/>
                </a:cubicBezTo>
                <a:cubicBezTo>
                  <a:pt x="173" y="94"/>
                  <a:pt x="183" y="98"/>
                  <a:pt x="194" y="98"/>
                </a:cubicBezTo>
                <a:cubicBezTo>
                  <a:pt x="203" y="98"/>
                  <a:pt x="211" y="95"/>
                  <a:pt x="219" y="90"/>
                </a:cubicBezTo>
                <a:cubicBezTo>
                  <a:pt x="227" y="84"/>
                  <a:pt x="233" y="77"/>
                  <a:pt x="237" y="69"/>
                </a:cubicBezTo>
                <a:cubicBezTo>
                  <a:pt x="245" y="133"/>
                  <a:pt x="245" y="133"/>
                  <a:pt x="245" y="133"/>
                </a:cubicBezTo>
                <a:cubicBezTo>
                  <a:pt x="245" y="134"/>
                  <a:pt x="245" y="134"/>
                  <a:pt x="245" y="135"/>
                </a:cubicBezTo>
                <a:cubicBezTo>
                  <a:pt x="245" y="135"/>
                  <a:pt x="245" y="136"/>
                  <a:pt x="245" y="136"/>
                </a:cubicBezTo>
                <a:cubicBezTo>
                  <a:pt x="245" y="144"/>
                  <a:pt x="242" y="151"/>
                  <a:pt x="237" y="156"/>
                </a:cubicBezTo>
                <a:cubicBezTo>
                  <a:pt x="231" y="161"/>
                  <a:pt x="224" y="164"/>
                  <a:pt x="216" y="164"/>
                </a:cubicBezTo>
                <a:cubicBezTo>
                  <a:pt x="213" y="164"/>
                  <a:pt x="209" y="164"/>
                  <a:pt x="206" y="162"/>
                </a:cubicBezTo>
                <a:cubicBezTo>
                  <a:pt x="203" y="161"/>
                  <a:pt x="200" y="160"/>
                  <a:pt x="197" y="158"/>
                </a:cubicBezTo>
                <a:cubicBezTo>
                  <a:pt x="195" y="156"/>
                  <a:pt x="192" y="153"/>
                  <a:pt x="190" y="151"/>
                </a:cubicBezTo>
                <a:cubicBezTo>
                  <a:pt x="187" y="148"/>
                  <a:pt x="185" y="145"/>
                  <a:pt x="184" y="141"/>
                </a:cubicBezTo>
                <a:cubicBezTo>
                  <a:pt x="152" y="78"/>
                  <a:pt x="152" y="78"/>
                  <a:pt x="152" y="78"/>
                </a:cubicBezTo>
                <a:cubicBezTo>
                  <a:pt x="94" y="78"/>
                  <a:pt x="94" y="78"/>
                  <a:pt x="94" y="78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0" y="144"/>
                  <a:pt x="58" y="147"/>
                  <a:pt x="56" y="150"/>
                </a:cubicBezTo>
                <a:cubicBezTo>
                  <a:pt x="54" y="152"/>
                  <a:pt x="51" y="155"/>
                  <a:pt x="48" y="157"/>
                </a:cubicBezTo>
                <a:cubicBezTo>
                  <a:pt x="41" y="162"/>
                  <a:pt x="35" y="164"/>
                  <a:pt x="29" y="164"/>
                </a:cubicBezTo>
                <a:cubicBezTo>
                  <a:pt x="29" y="164"/>
                  <a:pt x="29" y="164"/>
                  <a:pt x="29" y="164"/>
                </a:cubicBezTo>
                <a:cubicBezTo>
                  <a:pt x="21" y="164"/>
                  <a:pt x="14" y="161"/>
                  <a:pt x="9" y="156"/>
                </a:cubicBezTo>
                <a:cubicBezTo>
                  <a:pt x="3" y="151"/>
                  <a:pt x="0" y="144"/>
                  <a:pt x="0" y="136"/>
                </a:cubicBezTo>
                <a:close/>
                <a:moveTo>
                  <a:pt x="26" y="55"/>
                </a:moveTo>
                <a:cubicBezTo>
                  <a:pt x="42" y="55"/>
                  <a:pt x="42" y="55"/>
                  <a:pt x="42" y="55"/>
                </a:cubicBezTo>
                <a:cubicBezTo>
                  <a:pt x="50" y="47"/>
                  <a:pt x="50" y="47"/>
                  <a:pt x="50" y="47"/>
                </a:cubicBezTo>
                <a:cubicBezTo>
                  <a:pt x="42" y="39"/>
                  <a:pt x="42" y="39"/>
                  <a:pt x="42" y="39"/>
                </a:cubicBezTo>
                <a:cubicBezTo>
                  <a:pt x="26" y="39"/>
                  <a:pt x="26" y="39"/>
                  <a:pt x="26" y="39"/>
                </a:cubicBezTo>
                <a:lnTo>
                  <a:pt x="26" y="55"/>
                </a:lnTo>
                <a:close/>
                <a:moveTo>
                  <a:pt x="47" y="34"/>
                </a:moveTo>
                <a:cubicBezTo>
                  <a:pt x="55" y="42"/>
                  <a:pt x="55" y="42"/>
                  <a:pt x="55" y="42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18"/>
                  <a:pt x="63" y="18"/>
                  <a:pt x="63" y="18"/>
                </a:cubicBezTo>
                <a:cubicBezTo>
                  <a:pt x="47" y="18"/>
                  <a:pt x="47" y="18"/>
                  <a:pt x="47" y="18"/>
                </a:cubicBezTo>
                <a:lnTo>
                  <a:pt x="47" y="34"/>
                </a:lnTo>
                <a:close/>
                <a:moveTo>
                  <a:pt x="47" y="76"/>
                </a:moveTo>
                <a:cubicBezTo>
                  <a:pt x="63" y="76"/>
                  <a:pt x="63" y="76"/>
                  <a:pt x="63" y="76"/>
                </a:cubicBezTo>
                <a:cubicBezTo>
                  <a:pt x="63" y="60"/>
                  <a:pt x="63" y="60"/>
                  <a:pt x="63" y="60"/>
                </a:cubicBezTo>
                <a:cubicBezTo>
                  <a:pt x="55" y="52"/>
                  <a:pt x="55" y="52"/>
                  <a:pt x="55" y="52"/>
                </a:cubicBezTo>
                <a:cubicBezTo>
                  <a:pt x="47" y="60"/>
                  <a:pt x="47" y="60"/>
                  <a:pt x="47" y="60"/>
                </a:cubicBezTo>
                <a:lnTo>
                  <a:pt x="47" y="76"/>
                </a:lnTo>
                <a:close/>
                <a:moveTo>
                  <a:pt x="60" y="47"/>
                </a:moveTo>
                <a:cubicBezTo>
                  <a:pt x="68" y="55"/>
                  <a:pt x="68" y="55"/>
                  <a:pt x="68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39"/>
                  <a:pt x="84" y="39"/>
                  <a:pt x="84" y="39"/>
                </a:cubicBezTo>
                <a:cubicBezTo>
                  <a:pt x="68" y="39"/>
                  <a:pt x="68" y="39"/>
                  <a:pt x="68" y="39"/>
                </a:cubicBezTo>
                <a:lnTo>
                  <a:pt x="60" y="47"/>
                </a:lnTo>
                <a:close/>
                <a:moveTo>
                  <a:pt x="102" y="47"/>
                </a:moveTo>
                <a:cubicBezTo>
                  <a:pt x="102" y="49"/>
                  <a:pt x="103" y="49"/>
                  <a:pt x="104" y="49"/>
                </a:cubicBezTo>
                <a:cubicBezTo>
                  <a:pt x="117" y="49"/>
                  <a:pt x="117" y="49"/>
                  <a:pt x="117" y="49"/>
                </a:cubicBezTo>
                <a:cubicBezTo>
                  <a:pt x="118" y="49"/>
                  <a:pt x="119" y="49"/>
                  <a:pt x="119" y="49"/>
                </a:cubicBezTo>
                <a:cubicBezTo>
                  <a:pt x="120" y="48"/>
                  <a:pt x="120" y="47"/>
                  <a:pt x="120" y="47"/>
                </a:cubicBezTo>
                <a:cubicBezTo>
                  <a:pt x="120" y="46"/>
                  <a:pt x="120" y="46"/>
                  <a:pt x="119" y="45"/>
                </a:cubicBezTo>
                <a:cubicBezTo>
                  <a:pt x="119" y="45"/>
                  <a:pt x="118" y="44"/>
                  <a:pt x="117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3" y="44"/>
                  <a:pt x="102" y="45"/>
                  <a:pt x="102" y="47"/>
                </a:cubicBezTo>
                <a:close/>
                <a:moveTo>
                  <a:pt x="141" y="49"/>
                </a:moveTo>
                <a:cubicBezTo>
                  <a:pt x="143" y="49"/>
                  <a:pt x="143" y="49"/>
                  <a:pt x="143" y="47"/>
                </a:cubicBezTo>
                <a:cubicBezTo>
                  <a:pt x="143" y="45"/>
                  <a:pt x="143" y="44"/>
                  <a:pt x="141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7" y="44"/>
                  <a:pt x="126" y="45"/>
                  <a:pt x="126" y="45"/>
                </a:cubicBezTo>
                <a:cubicBezTo>
                  <a:pt x="125" y="46"/>
                  <a:pt x="125" y="46"/>
                  <a:pt x="125" y="47"/>
                </a:cubicBezTo>
                <a:cubicBezTo>
                  <a:pt x="125" y="47"/>
                  <a:pt x="125" y="48"/>
                  <a:pt x="126" y="49"/>
                </a:cubicBezTo>
                <a:cubicBezTo>
                  <a:pt x="126" y="49"/>
                  <a:pt x="127" y="49"/>
                  <a:pt x="128" y="49"/>
                </a:cubicBezTo>
                <a:lnTo>
                  <a:pt x="141" y="49"/>
                </a:lnTo>
                <a:close/>
                <a:moveTo>
                  <a:pt x="173" y="56"/>
                </a:moveTo>
                <a:cubicBezTo>
                  <a:pt x="175" y="56"/>
                  <a:pt x="177" y="55"/>
                  <a:pt x="179" y="53"/>
                </a:cubicBezTo>
                <a:cubicBezTo>
                  <a:pt x="181" y="51"/>
                  <a:pt x="182" y="49"/>
                  <a:pt x="182" y="47"/>
                </a:cubicBezTo>
                <a:cubicBezTo>
                  <a:pt x="182" y="44"/>
                  <a:pt x="181" y="42"/>
                  <a:pt x="179" y="41"/>
                </a:cubicBezTo>
                <a:cubicBezTo>
                  <a:pt x="177" y="39"/>
                  <a:pt x="175" y="38"/>
                  <a:pt x="173" y="38"/>
                </a:cubicBezTo>
                <a:cubicBezTo>
                  <a:pt x="171" y="38"/>
                  <a:pt x="169" y="39"/>
                  <a:pt x="167" y="41"/>
                </a:cubicBezTo>
                <a:cubicBezTo>
                  <a:pt x="165" y="42"/>
                  <a:pt x="164" y="44"/>
                  <a:pt x="164" y="47"/>
                </a:cubicBezTo>
                <a:cubicBezTo>
                  <a:pt x="164" y="49"/>
                  <a:pt x="165" y="51"/>
                  <a:pt x="167" y="53"/>
                </a:cubicBezTo>
                <a:cubicBezTo>
                  <a:pt x="169" y="55"/>
                  <a:pt x="171" y="56"/>
                  <a:pt x="173" y="56"/>
                </a:cubicBezTo>
                <a:close/>
                <a:moveTo>
                  <a:pt x="182" y="30"/>
                </a:moveTo>
                <a:cubicBezTo>
                  <a:pt x="182" y="32"/>
                  <a:pt x="182" y="34"/>
                  <a:pt x="184" y="36"/>
                </a:cubicBezTo>
                <a:cubicBezTo>
                  <a:pt x="186" y="37"/>
                  <a:pt x="188" y="38"/>
                  <a:pt x="190" y="38"/>
                </a:cubicBezTo>
                <a:cubicBezTo>
                  <a:pt x="193" y="38"/>
                  <a:pt x="195" y="37"/>
                  <a:pt x="197" y="36"/>
                </a:cubicBezTo>
                <a:cubicBezTo>
                  <a:pt x="198" y="34"/>
                  <a:pt x="199" y="32"/>
                  <a:pt x="199" y="30"/>
                </a:cubicBezTo>
                <a:cubicBezTo>
                  <a:pt x="199" y="27"/>
                  <a:pt x="198" y="25"/>
                  <a:pt x="197" y="23"/>
                </a:cubicBezTo>
                <a:cubicBezTo>
                  <a:pt x="195" y="22"/>
                  <a:pt x="193" y="21"/>
                  <a:pt x="190" y="21"/>
                </a:cubicBezTo>
                <a:cubicBezTo>
                  <a:pt x="188" y="21"/>
                  <a:pt x="186" y="22"/>
                  <a:pt x="184" y="23"/>
                </a:cubicBezTo>
                <a:cubicBezTo>
                  <a:pt x="182" y="25"/>
                  <a:pt x="182" y="27"/>
                  <a:pt x="182" y="30"/>
                </a:cubicBezTo>
                <a:close/>
                <a:moveTo>
                  <a:pt x="182" y="64"/>
                </a:moveTo>
                <a:cubicBezTo>
                  <a:pt x="182" y="66"/>
                  <a:pt x="182" y="68"/>
                  <a:pt x="184" y="70"/>
                </a:cubicBezTo>
                <a:cubicBezTo>
                  <a:pt x="186" y="72"/>
                  <a:pt x="188" y="73"/>
                  <a:pt x="190" y="73"/>
                </a:cubicBezTo>
                <a:cubicBezTo>
                  <a:pt x="193" y="73"/>
                  <a:pt x="195" y="72"/>
                  <a:pt x="197" y="70"/>
                </a:cubicBezTo>
                <a:cubicBezTo>
                  <a:pt x="198" y="68"/>
                  <a:pt x="199" y="66"/>
                  <a:pt x="199" y="64"/>
                </a:cubicBezTo>
                <a:cubicBezTo>
                  <a:pt x="199" y="62"/>
                  <a:pt x="198" y="60"/>
                  <a:pt x="197" y="58"/>
                </a:cubicBezTo>
                <a:cubicBezTo>
                  <a:pt x="195" y="56"/>
                  <a:pt x="193" y="56"/>
                  <a:pt x="190" y="56"/>
                </a:cubicBezTo>
                <a:cubicBezTo>
                  <a:pt x="188" y="56"/>
                  <a:pt x="186" y="56"/>
                  <a:pt x="184" y="58"/>
                </a:cubicBezTo>
                <a:cubicBezTo>
                  <a:pt x="182" y="60"/>
                  <a:pt x="182" y="62"/>
                  <a:pt x="182" y="64"/>
                </a:cubicBezTo>
                <a:close/>
                <a:moveTo>
                  <a:pt x="202" y="41"/>
                </a:moveTo>
                <a:cubicBezTo>
                  <a:pt x="200" y="42"/>
                  <a:pt x="199" y="44"/>
                  <a:pt x="199" y="47"/>
                </a:cubicBezTo>
                <a:cubicBezTo>
                  <a:pt x="199" y="49"/>
                  <a:pt x="200" y="51"/>
                  <a:pt x="202" y="53"/>
                </a:cubicBezTo>
                <a:cubicBezTo>
                  <a:pt x="203" y="55"/>
                  <a:pt x="205" y="56"/>
                  <a:pt x="208" y="56"/>
                </a:cubicBezTo>
                <a:cubicBezTo>
                  <a:pt x="210" y="56"/>
                  <a:pt x="212" y="55"/>
                  <a:pt x="214" y="53"/>
                </a:cubicBezTo>
                <a:cubicBezTo>
                  <a:pt x="215" y="51"/>
                  <a:pt x="216" y="49"/>
                  <a:pt x="216" y="47"/>
                </a:cubicBezTo>
                <a:cubicBezTo>
                  <a:pt x="216" y="45"/>
                  <a:pt x="215" y="42"/>
                  <a:pt x="214" y="41"/>
                </a:cubicBezTo>
                <a:cubicBezTo>
                  <a:pt x="212" y="39"/>
                  <a:pt x="210" y="38"/>
                  <a:pt x="207" y="38"/>
                </a:cubicBezTo>
                <a:cubicBezTo>
                  <a:pt x="205" y="38"/>
                  <a:pt x="203" y="39"/>
                  <a:pt x="202" y="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3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438" y="3179548"/>
            <a:ext cx="2711100" cy="6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BUILDING THINGS WITH </a:t>
            </a:r>
            <a:r>
              <a:rPr lang="en-US">
                <a:solidFill>
                  <a:schemeClr val="accent2"/>
                </a:solidFill>
              </a:rPr>
              <a:t>CONSTRAINTS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02" name="Google Shape;302;p35"/>
          <p:cNvSpPr txBox="1"/>
          <p:nvPr>
            <p:ph idx="2" type="body"/>
          </p:nvPr>
        </p:nvSpPr>
        <p:spPr>
          <a:xfrm>
            <a:off x="593725" y="1081575"/>
            <a:ext cx="3646500" cy="3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</a:pPr>
            <a:r>
              <a:rPr lang="en-US" sz="1400">
                <a:solidFill>
                  <a:srgbClr val="000000"/>
                </a:solidFill>
              </a:rPr>
              <a:t>When we start looking at building more sophisticated games and machines, things can get complicated really fast. 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</a:pPr>
            <a:r>
              <a:rPr lang="en-US" sz="1400">
                <a:solidFill>
                  <a:srgbClr val="000000"/>
                </a:solidFill>
              </a:rPr>
              <a:t>In the real world, machines aren’t just made up of one constraint.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</a:pPr>
            <a:r>
              <a:rPr lang="en-US" sz="1400">
                <a:solidFill>
                  <a:srgbClr val="000000"/>
                </a:solidFill>
              </a:rPr>
              <a:t>Often, we need to use multiple constraints (sometimes even hundreds) together to get machines to do stuff.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</a:pPr>
            <a:r>
              <a:t/>
            </a:r>
            <a:endParaRPr/>
          </a:p>
        </p:txBody>
      </p:sp>
      <p:pic>
        <p:nvPicPr>
          <p:cNvPr id="303" name="Google Shape;3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350" y="1081575"/>
            <a:ext cx="2872670" cy="33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0800" y="2801375"/>
            <a:ext cx="1808376" cy="2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1800"/>
              <a:t>GAME DEVELOPMENT  </a:t>
            </a:r>
            <a:r>
              <a:rPr lang="en-US" sz="1800">
                <a:solidFill>
                  <a:schemeClr val="accent2"/>
                </a:solidFill>
              </a:rPr>
              <a:t>PROCESS</a:t>
            </a:r>
            <a:endParaRPr sz="1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310" name="Google Shape;310;p36"/>
          <p:cNvSpPr/>
          <p:nvPr/>
        </p:nvSpPr>
        <p:spPr>
          <a:xfrm>
            <a:off x="6764759" y="2167153"/>
            <a:ext cx="1591800" cy="1311600"/>
          </a:xfrm>
          <a:prstGeom prst="ellipse">
            <a:avLst/>
          </a:prstGeom>
          <a:solidFill>
            <a:srgbClr val="BCBFC2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6"/>
          <p:cNvSpPr/>
          <p:nvPr/>
        </p:nvSpPr>
        <p:spPr>
          <a:xfrm>
            <a:off x="5349649" y="2167153"/>
            <a:ext cx="1591800" cy="1311600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6"/>
          <p:cNvSpPr/>
          <p:nvPr/>
        </p:nvSpPr>
        <p:spPr>
          <a:xfrm>
            <a:off x="3934541" y="2167153"/>
            <a:ext cx="1591800" cy="1311600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6"/>
          <p:cNvSpPr/>
          <p:nvPr/>
        </p:nvSpPr>
        <p:spPr>
          <a:xfrm>
            <a:off x="2519434" y="2167153"/>
            <a:ext cx="1591800" cy="1311600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6"/>
          <p:cNvSpPr/>
          <p:nvPr/>
        </p:nvSpPr>
        <p:spPr>
          <a:xfrm>
            <a:off x="1104325" y="2167153"/>
            <a:ext cx="1591800" cy="13116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" name="Google Shape;315;p36"/>
          <p:cNvGrpSpPr/>
          <p:nvPr/>
        </p:nvGrpSpPr>
        <p:grpSpPr>
          <a:xfrm>
            <a:off x="5913519" y="2601088"/>
            <a:ext cx="501701" cy="413390"/>
            <a:chOff x="3962400" y="1149350"/>
            <a:chExt cx="406400" cy="406400"/>
          </a:xfrm>
        </p:grpSpPr>
        <p:sp>
          <p:nvSpPr>
            <p:cNvPr id="316" name="Google Shape;316;p36"/>
            <p:cNvSpPr/>
            <p:nvPr/>
          </p:nvSpPr>
          <p:spPr>
            <a:xfrm>
              <a:off x="3962400" y="1149350"/>
              <a:ext cx="406400" cy="406400"/>
            </a:xfrm>
            <a:custGeom>
              <a:rect b="b" l="l" r="r" t="t"/>
              <a:pathLst>
                <a:path extrusionOk="0" h="256" w="256">
                  <a:moveTo>
                    <a:pt x="234" y="84"/>
                  </a:moveTo>
                  <a:lnTo>
                    <a:pt x="234" y="84"/>
                  </a:lnTo>
                  <a:lnTo>
                    <a:pt x="224" y="82"/>
                  </a:lnTo>
                  <a:lnTo>
                    <a:pt x="208" y="82"/>
                  </a:lnTo>
                  <a:lnTo>
                    <a:pt x="166" y="80"/>
                  </a:lnTo>
                  <a:lnTo>
                    <a:pt x="166" y="80"/>
                  </a:lnTo>
                  <a:lnTo>
                    <a:pt x="168" y="68"/>
                  </a:lnTo>
                  <a:lnTo>
                    <a:pt x="168" y="54"/>
                  </a:lnTo>
                  <a:lnTo>
                    <a:pt x="168" y="54"/>
                  </a:lnTo>
                  <a:lnTo>
                    <a:pt x="166" y="44"/>
                  </a:lnTo>
                  <a:lnTo>
                    <a:pt x="164" y="34"/>
                  </a:lnTo>
                  <a:lnTo>
                    <a:pt x="160" y="24"/>
                  </a:lnTo>
                  <a:lnTo>
                    <a:pt x="154" y="16"/>
                  </a:lnTo>
                  <a:lnTo>
                    <a:pt x="148" y="10"/>
                  </a:lnTo>
                  <a:lnTo>
                    <a:pt x="142" y="4"/>
                  </a:lnTo>
                  <a:lnTo>
                    <a:pt x="136" y="2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8" y="2"/>
                  </a:lnTo>
                  <a:lnTo>
                    <a:pt x="112" y="6"/>
                  </a:lnTo>
                  <a:lnTo>
                    <a:pt x="106" y="14"/>
                  </a:lnTo>
                  <a:lnTo>
                    <a:pt x="104" y="24"/>
                  </a:lnTo>
                  <a:lnTo>
                    <a:pt x="104" y="24"/>
                  </a:lnTo>
                  <a:lnTo>
                    <a:pt x="102" y="38"/>
                  </a:lnTo>
                  <a:lnTo>
                    <a:pt x="98" y="54"/>
                  </a:lnTo>
                  <a:lnTo>
                    <a:pt x="94" y="62"/>
                  </a:lnTo>
                  <a:lnTo>
                    <a:pt x="88" y="70"/>
                  </a:lnTo>
                  <a:lnTo>
                    <a:pt x="82" y="76"/>
                  </a:lnTo>
                  <a:lnTo>
                    <a:pt x="72" y="82"/>
                  </a:lnTo>
                  <a:lnTo>
                    <a:pt x="72" y="82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56" y="82"/>
                  </a:lnTo>
                  <a:lnTo>
                    <a:pt x="48" y="80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14" y="82"/>
                  </a:lnTo>
                  <a:lnTo>
                    <a:pt x="8" y="88"/>
                  </a:lnTo>
                  <a:lnTo>
                    <a:pt x="2" y="94"/>
                  </a:lnTo>
                  <a:lnTo>
                    <a:pt x="0" y="104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242"/>
                  </a:lnTo>
                  <a:lnTo>
                    <a:pt x="8" y="248"/>
                  </a:lnTo>
                  <a:lnTo>
                    <a:pt x="14" y="254"/>
                  </a:lnTo>
                  <a:lnTo>
                    <a:pt x="24" y="256"/>
                  </a:lnTo>
                  <a:lnTo>
                    <a:pt x="48" y="256"/>
                  </a:lnTo>
                  <a:lnTo>
                    <a:pt x="48" y="256"/>
                  </a:lnTo>
                  <a:lnTo>
                    <a:pt x="54" y="254"/>
                  </a:lnTo>
                  <a:lnTo>
                    <a:pt x="60" y="252"/>
                  </a:lnTo>
                  <a:lnTo>
                    <a:pt x="66" y="248"/>
                  </a:lnTo>
                  <a:lnTo>
                    <a:pt x="70" y="242"/>
                  </a:lnTo>
                  <a:lnTo>
                    <a:pt x="70" y="242"/>
                  </a:lnTo>
                  <a:lnTo>
                    <a:pt x="70" y="242"/>
                  </a:lnTo>
                  <a:lnTo>
                    <a:pt x="70" y="242"/>
                  </a:lnTo>
                  <a:lnTo>
                    <a:pt x="72" y="242"/>
                  </a:lnTo>
                  <a:lnTo>
                    <a:pt x="72" y="242"/>
                  </a:lnTo>
                  <a:lnTo>
                    <a:pt x="72" y="242"/>
                  </a:lnTo>
                  <a:lnTo>
                    <a:pt x="72" y="242"/>
                  </a:lnTo>
                  <a:lnTo>
                    <a:pt x="104" y="250"/>
                  </a:lnTo>
                  <a:lnTo>
                    <a:pt x="104" y="250"/>
                  </a:lnTo>
                  <a:lnTo>
                    <a:pt x="122" y="254"/>
                  </a:lnTo>
                  <a:lnTo>
                    <a:pt x="136" y="256"/>
                  </a:lnTo>
                  <a:lnTo>
                    <a:pt x="152" y="256"/>
                  </a:lnTo>
                  <a:lnTo>
                    <a:pt x="196" y="256"/>
                  </a:lnTo>
                  <a:lnTo>
                    <a:pt x="196" y="256"/>
                  </a:lnTo>
                  <a:lnTo>
                    <a:pt x="206" y="256"/>
                  </a:lnTo>
                  <a:lnTo>
                    <a:pt x="214" y="252"/>
                  </a:lnTo>
                  <a:lnTo>
                    <a:pt x="220" y="248"/>
                  </a:lnTo>
                  <a:lnTo>
                    <a:pt x="224" y="240"/>
                  </a:lnTo>
                  <a:lnTo>
                    <a:pt x="224" y="240"/>
                  </a:lnTo>
                  <a:lnTo>
                    <a:pt x="228" y="232"/>
                  </a:lnTo>
                  <a:lnTo>
                    <a:pt x="228" y="232"/>
                  </a:lnTo>
                  <a:lnTo>
                    <a:pt x="230" y="226"/>
                  </a:lnTo>
                  <a:lnTo>
                    <a:pt x="228" y="218"/>
                  </a:lnTo>
                  <a:lnTo>
                    <a:pt x="228" y="218"/>
                  </a:lnTo>
                  <a:lnTo>
                    <a:pt x="234" y="212"/>
                  </a:lnTo>
                  <a:lnTo>
                    <a:pt x="238" y="208"/>
                  </a:lnTo>
                  <a:lnTo>
                    <a:pt x="242" y="198"/>
                  </a:lnTo>
                  <a:lnTo>
                    <a:pt x="242" y="198"/>
                  </a:lnTo>
                  <a:lnTo>
                    <a:pt x="244" y="184"/>
                  </a:lnTo>
                  <a:lnTo>
                    <a:pt x="242" y="176"/>
                  </a:lnTo>
                  <a:lnTo>
                    <a:pt x="242" y="176"/>
                  </a:lnTo>
                  <a:lnTo>
                    <a:pt x="248" y="166"/>
                  </a:lnTo>
                  <a:lnTo>
                    <a:pt x="252" y="154"/>
                  </a:lnTo>
                  <a:lnTo>
                    <a:pt x="252" y="154"/>
                  </a:lnTo>
                  <a:lnTo>
                    <a:pt x="252" y="144"/>
                  </a:lnTo>
                  <a:lnTo>
                    <a:pt x="248" y="134"/>
                  </a:lnTo>
                  <a:lnTo>
                    <a:pt x="248" y="134"/>
                  </a:lnTo>
                  <a:lnTo>
                    <a:pt x="254" y="126"/>
                  </a:lnTo>
                  <a:lnTo>
                    <a:pt x="256" y="116"/>
                  </a:lnTo>
                  <a:lnTo>
                    <a:pt x="256" y="116"/>
                  </a:lnTo>
                  <a:lnTo>
                    <a:pt x="256" y="116"/>
                  </a:lnTo>
                  <a:lnTo>
                    <a:pt x="256" y="112"/>
                  </a:lnTo>
                  <a:lnTo>
                    <a:pt x="256" y="112"/>
                  </a:lnTo>
                  <a:lnTo>
                    <a:pt x="254" y="104"/>
                  </a:lnTo>
                  <a:lnTo>
                    <a:pt x="250" y="96"/>
                  </a:lnTo>
                  <a:lnTo>
                    <a:pt x="244" y="88"/>
                  </a:lnTo>
                  <a:lnTo>
                    <a:pt x="234" y="84"/>
                  </a:lnTo>
                  <a:close/>
                  <a:moveTo>
                    <a:pt x="56" y="232"/>
                  </a:moveTo>
                  <a:lnTo>
                    <a:pt x="56" y="232"/>
                  </a:lnTo>
                  <a:lnTo>
                    <a:pt x="56" y="236"/>
                  </a:lnTo>
                  <a:lnTo>
                    <a:pt x="54" y="238"/>
                  </a:lnTo>
                  <a:lnTo>
                    <a:pt x="52" y="240"/>
                  </a:lnTo>
                  <a:lnTo>
                    <a:pt x="48" y="240"/>
                  </a:lnTo>
                  <a:lnTo>
                    <a:pt x="24" y="240"/>
                  </a:lnTo>
                  <a:lnTo>
                    <a:pt x="24" y="240"/>
                  </a:lnTo>
                  <a:lnTo>
                    <a:pt x="20" y="240"/>
                  </a:lnTo>
                  <a:lnTo>
                    <a:pt x="18" y="238"/>
                  </a:lnTo>
                  <a:lnTo>
                    <a:pt x="16" y="236"/>
                  </a:lnTo>
                  <a:lnTo>
                    <a:pt x="16" y="232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16" y="100"/>
                  </a:lnTo>
                  <a:lnTo>
                    <a:pt x="18" y="98"/>
                  </a:lnTo>
                  <a:lnTo>
                    <a:pt x="20" y="96"/>
                  </a:lnTo>
                  <a:lnTo>
                    <a:pt x="24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2" y="96"/>
                  </a:lnTo>
                  <a:lnTo>
                    <a:pt x="54" y="98"/>
                  </a:lnTo>
                  <a:lnTo>
                    <a:pt x="56" y="100"/>
                  </a:lnTo>
                  <a:lnTo>
                    <a:pt x="56" y="104"/>
                  </a:lnTo>
                  <a:lnTo>
                    <a:pt x="56" y="232"/>
                  </a:lnTo>
                  <a:close/>
                  <a:moveTo>
                    <a:pt x="240" y="116"/>
                  </a:moveTo>
                  <a:lnTo>
                    <a:pt x="240" y="116"/>
                  </a:lnTo>
                  <a:lnTo>
                    <a:pt x="240" y="120"/>
                  </a:lnTo>
                  <a:lnTo>
                    <a:pt x="238" y="124"/>
                  </a:lnTo>
                  <a:lnTo>
                    <a:pt x="232" y="126"/>
                  </a:lnTo>
                  <a:lnTo>
                    <a:pt x="224" y="128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6" y="130"/>
                  </a:lnTo>
                  <a:lnTo>
                    <a:pt x="204" y="132"/>
                  </a:lnTo>
                  <a:lnTo>
                    <a:pt x="204" y="132"/>
                  </a:lnTo>
                  <a:lnTo>
                    <a:pt x="206" y="134"/>
                  </a:lnTo>
                  <a:lnTo>
                    <a:pt x="208" y="136"/>
                  </a:lnTo>
                  <a:lnTo>
                    <a:pt x="224" y="136"/>
                  </a:lnTo>
                  <a:lnTo>
                    <a:pt x="224" y="136"/>
                  </a:lnTo>
                  <a:lnTo>
                    <a:pt x="230" y="138"/>
                  </a:lnTo>
                  <a:lnTo>
                    <a:pt x="234" y="142"/>
                  </a:lnTo>
                  <a:lnTo>
                    <a:pt x="236" y="146"/>
                  </a:lnTo>
                  <a:lnTo>
                    <a:pt x="236" y="150"/>
                  </a:lnTo>
                  <a:lnTo>
                    <a:pt x="236" y="150"/>
                  </a:lnTo>
                  <a:lnTo>
                    <a:pt x="236" y="156"/>
                  </a:lnTo>
                  <a:lnTo>
                    <a:pt x="232" y="162"/>
                  </a:lnTo>
                  <a:lnTo>
                    <a:pt x="228" y="166"/>
                  </a:lnTo>
                  <a:lnTo>
                    <a:pt x="220" y="168"/>
                  </a:lnTo>
                  <a:lnTo>
                    <a:pt x="200" y="168"/>
                  </a:lnTo>
                  <a:lnTo>
                    <a:pt x="200" y="168"/>
                  </a:lnTo>
                  <a:lnTo>
                    <a:pt x="198" y="170"/>
                  </a:lnTo>
                  <a:lnTo>
                    <a:pt x="196" y="172"/>
                  </a:lnTo>
                  <a:lnTo>
                    <a:pt x="196" y="172"/>
                  </a:lnTo>
                  <a:lnTo>
                    <a:pt x="198" y="174"/>
                  </a:lnTo>
                  <a:lnTo>
                    <a:pt x="200" y="176"/>
                  </a:lnTo>
                  <a:lnTo>
                    <a:pt x="216" y="176"/>
                  </a:lnTo>
                  <a:lnTo>
                    <a:pt x="216" y="176"/>
                  </a:lnTo>
                  <a:lnTo>
                    <a:pt x="224" y="178"/>
                  </a:lnTo>
                  <a:lnTo>
                    <a:pt x="226" y="182"/>
                  </a:lnTo>
                  <a:lnTo>
                    <a:pt x="228" y="188"/>
                  </a:lnTo>
                  <a:lnTo>
                    <a:pt x="226" y="192"/>
                  </a:lnTo>
                  <a:lnTo>
                    <a:pt x="226" y="192"/>
                  </a:lnTo>
                  <a:lnTo>
                    <a:pt x="224" y="198"/>
                  </a:lnTo>
                  <a:lnTo>
                    <a:pt x="220" y="204"/>
                  </a:lnTo>
                  <a:lnTo>
                    <a:pt x="216" y="206"/>
                  </a:lnTo>
                  <a:lnTo>
                    <a:pt x="206" y="208"/>
                  </a:lnTo>
                  <a:lnTo>
                    <a:pt x="192" y="208"/>
                  </a:lnTo>
                  <a:lnTo>
                    <a:pt x="192" y="208"/>
                  </a:lnTo>
                  <a:lnTo>
                    <a:pt x="190" y="210"/>
                  </a:lnTo>
                  <a:lnTo>
                    <a:pt x="188" y="212"/>
                  </a:lnTo>
                  <a:lnTo>
                    <a:pt x="188" y="212"/>
                  </a:lnTo>
                  <a:lnTo>
                    <a:pt x="190" y="214"/>
                  </a:lnTo>
                  <a:lnTo>
                    <a:pt x="192" y="216"/>
                  </a:lnTo>
                  <a:lnTo>
                    <a:pt x="204" y="216"/>
                  </a:lnTo>
                  <a:lnTo>
                    <a:pt x="204" y="216"/>
                  </a:lnTo>
                  <a:lnTo>
                    <a:pt x="210" y="218"/>
                  </a:lnTo>
                  <a:lnTo>
                    <a:pt x="212" y="220"/>
                  </a:lnTo>
                  <a:lnTo>
                    <a:pt x="214" y="224"/>
                  </a:lnTo>
                  <a:lnTo>
                    <a:pt x="212" y="228"/>
                  </a:lnTo>
                  <a:lnTo>
                    <a:pt x="212" y="228"/>
                  </a:lnTo>
                  <a:lnTo>
                    <a:pt x="210" y="234"/>
                  </a:lnTo>
                  <a:lnTo>
                    <a:pt x="210" y="234"/>
                  </a:lnTo>
                  <a:lnTo>
                    <a:pt x="206" y="238"/>
                  </a:lnTo>
                  <a:lnTo>
                    <a:pt x="196" y="240"/>
                  </a:lnTo>
                  <a:lnTo>
                    <a:pt x="152" y="240"/>
                  </a:lnTo>
                  <a:lnTo>
                    <a:pt x="152" y="240"/>
                  </a:lnTo>
                  <a:lnTo>
                    <a:pt x="136" y="240"/>
                  </a:lnTo>
                  <a:lnTo>
                    <a:pt x="122" y="238"/>
                  </a:lnTo>
                  <a:lnTo>
                    <a:pt x="108" y="234"/>
                  </a:lnTo>
                  <a:lnTo>
                    <a:pt x="108" y="234"/>
                  </a:lnTo>
                  <a:lnTo>
                    <a:pt x="70" y="226"/>
                  </a:lnTo>
                  <a:lnTo>
                    <a:pt x="70" y="226"/>
                  </a:lnTo>
                  <a:lnTo>
                    <a:pt x="68" y="224"/>
                  </a:lnTo>
                  <a:lnTo>
                    <a:pt x="66" y="222"/>
                  </a:lnTo>
                  <a:lnTo>
                    <a:pt x="64" y="218"/>
                  </a:lnTo>
                  <a:lnTo>
                    <a:pt x="64" y="108"/>
                  </a:lnTo>
                  <a:lnTo>
                    <a:pt x="64" y="108"/>
                  </a:lnTo>
                  <a:lnTo>
                    <a:pt x="66" y="104"/>
                  </a:lnTo>
                  <a:lnTo>
                    <a:pt x="70" y="100"/>
                  </a:lnTo>
                  <a:lnTo>
                    <a:pt x="70" y="100"/>
                  </a:lnTo>
                  <a:lnTo>
                    <a:pt x="72" y="100"/>
                  </a:lnTo>
                  <a:lnTo>
                    <a:pt x="72" y="100"/>
                  </a:lnTo>
                  <a:lnTo>
                    <a:pt x="84" y="94"/>
                  </a:lnTo>
                  <a:lnTo>
                    <a:pt x="94" y="86"/>
                  </a:lnTo>
                  <a:lnTo>
                    <a:pt x="104" y="76"/>
                  </a:lnTo>
                  <a:lnTo>
                    <a:pt x="110" y="66"/>
                  </a:lnTo>
                  <a:lnTo>
                    <a:pt x="114" y="56"/>
                  </a:lnTo>
                  <a:lnTo>
                    <a:pt x="118" y="46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24"/>
                  </a:lnTo>
                  <a:lnTo>
                    <a:pt x="122" y="18"/>
                  </a:lnTo>
                  <a:lnTo>
                    <a:pt x="124" y="16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32" y="16"/>
                  </a:lnTo>
                  <a:lnTo>
                    <a:pt x="136" y="18"/>
                  </a:lnTo>
                  <a:lnTo>
                    <a:pt x="142" y="28"/>
                  </a:lnTo>
                  <a:lnTo>
                    <a:pt x="148" y="40"/>
                  </a:lnTo>
                  <a:lnTo>
                    <a:pt x="150" y="46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0" y="74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214" y="96"/>
                  </a:lnTo>
                  <a:lnTo>
                    <a:pt x="226" y="98"/>
                  </a:lnTo>
                  <a:lnTo>
                    <a:pt x="230" y="98"/>
                  </a:lnTo>
                  <a:lnTo>
                    <a:pt x="230" y="98"/>
                  </a:lnTo>
                  <a:lnTo>
                    <a:pt x="236" y="102"/>
                  </a:lnTo>
                  <a:lnTo>
                    <a:pt x="238" y="106"/>
                  </a:lnTo>
                  <a:lnTo>
                    <a:pt x="240" y="112"/>
                  </a:lnTo>
                  <a:lnTo>
                    <a:pt x="240" y="112"/>
                  </a:lnTo>
                  <a:lnTo>
                    <a:pt x="240" y="1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4000500" y="1479550"/>
              <a:ext cx="38100" cy="38100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8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20" y="20"/>
                  </a:lnTo>
                  <a:lnTo>
                    <a:pt x="24" y="16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8"/>
                  </a:lnTo>
                  <a:lnTo>
                    <a:pt x="20" y="4"/>
                  </a:lnTo>
                  <a:lnTo>
                    <a:pt x="16" y="0"/>
                  </a:lnTo>
                  <a:lnTo>
                    <a:pt x="12" y="0"/>
                  </a:lnTo>
                  <a:close/>
                  <a:moveTo>
                    <a:pt x="12" y="16"/>
                  </a:moveTo>
                  <a:lnTo>
                    <a:pt x="12" y="16"/>
                  </a:lnTo>
                  <a:lnTo>
                    <a:pt x="10" y="1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4"/>
                  </a:lnTo>
                  <a:lnTo>
                    <a:pt x="12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6"/>
            <p:cNvSpPr/>
            <p:nvPr/>
          </p:nvSpPr>
          <p:spPr>
            <a:xfrm>
              <a:off x="4000500" y="1479550"/>
              <a:ext cx="38100" cy="38100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8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20" y="20"/>
                  </a:lnTo>
                  <a:lnTo>
                    <a:pt x="24" y="16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8"/>
                  </a:lnTo>
                  <a:lnTo>
                    <a:pt x="20" y="4"/>
                  </a:lnTo>
                  <a:lnTo>
                    <a:pt x="16" y="0"/>
                  </a:lnTo>
                  <a:lnTo>
                    <a:pt x="12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6"/>
            <p:cNvSpPr/>
            <p:nvPr/>
          </p:nvSpPr>
          <p:spPr>
            <a:xfrm>
              <a:off x="4013200" y="1492250"/>
              <a:ext cx="12700" cy="12700"/>
            </a:xfrm>
            <a:custGeom>
              <a:rect b="b" l="l" r="r" t="t"/>
              <a:pathLst>
                <a:path extrusionOk="0" h="8" w="8">
                  <a:moveTo>
                    <a:pt x="4" y="8"/>
                  </a:move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4" y="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36"/>
          <p:cNvGrpSpPr/>
          <p:nvPr/>
        </p:nvGrpSpPr>
        <p:grpSpPr>
          <a:xfrm>
            <a:off x="1727541" y="2600991"/>
            <a:ext cx="344919" cy="413390"/>
            <a:chOff x="4838700" y="2774950"/>
            <a:chExt cx="279400" cy="406400"/>
          </a:xfrm>
        </p:grpSpPr>
        <p:sp>
          <p:nvSpPr>
            <p:cNvPr id="321" name="Google Shape;321;p36"/>
            <p:cNvSpPr/>
            <p:nvPr/>
          </p:nvSpPr>
          <p:spPr>
            <a:xfrm>
              <a:off x="4838700" y="2774950"/>
              <a:ext cx="279400" cy="406400"/>
            </a:xfrm>
            <a:custGeom>
              <a:rect b="b" l="l" r="r" t="t"/>
              <a:pathLst>
                <a:path extrusionOk="0" h="256" w="176">
                  <a:moveTo>
                    <a:pt x="88" y="0"/>
                  </a:moveTo>
                  <a:lnTo>
                    <a:pt x="88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6"/>
                  </a:lnTo>
                  <a:lnTo>
                    <a:pt x="26" y="26"/>
                  </a:lnTo>
                  <a:lnTo>
                    <a:pt x="16" y="38"/>
                  </a:lnTo>
                  <a:lnTo>
                    <a:pt x="6" y="54"/>
                  </a:lnTo>
                  <a:lnTo>
                    <a:pt x="2" y="7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100"/>
                  </a:lnTo>
                  <a:lnTo>
                    <a:pt x="4" y="112"/>
                  </a:lnTo>
                  <a:lnTo>
                    <a:pt x="16" y="138"/>
                  </a:lnTo>
                  <a:lnTo>
                    <a:pt x="30" y="162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50" y="214"/>
                  </a:lnTo>
                  <a:lnTo>
                    <a:pt x="58" y="238"/>
                  </a:lnTo>
                  <a:lnTo>
                    <a:pt x="62" y="246"/>
                  </a:lnTo>
                  <a:lnTo>
                    <a:pt x="68" y="252"/>
                  </a:lnTo>
                  <a:lnTo>
                    <a:pt x="76" y="254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100" y="254"/>
                  </a:lnTo>
                  <a:lnTo>
                    <a:pt x="108" y="252"/>
                  </a:lnTo>
                  <a:lnTo>
                    <a:pt x="114" y="246"/>
                  </a:lnTo>
                  <a:lnTo>
                    <a:pt x="118" y="238"/>
                  </a:lnTo>
                  <a:lnTo>
                    <a:pt x="126" y="214"/>
                  </a:lnTo>
                  <a:lnTo>
                    <a:pt x="136" y="184"/>
                  </a:lnTo>
                  <a:lnTo>
                    <a:pt x="136" y="184"/>
                  </a:lnTo>
                  <a:lnTo>
                    <a:pt x="146" y="162"/>
                  </a:lnTo>
                  <a:lnTo>
                    <a:pt x="160" y="138"/>
                  </a:lnTo>
                  <a:lnTo>
                    <a:pt x="172" y="112"/>
                  </a:lnTo>
                  <a:lnTo>
                    <a:pt x="174" y="10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70"/>
                  </a:lnTo>
                  <a:lnTo>
                    <a:pt x="170" y="54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8" y="16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close/>
                  <a:moveTo>
                    <a:pt x="108" y="218"/>
                  </a:moveTo>
                  <a:lnTo>
                    <a:pt x="70" y="222"/>
                  </a:lnTo>
                  <a:lnTo>
                    <a:pt x="70" y="222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6"/>
                  </a:lnTo>
                  <a:lnTo>
                    <a:pt x="114" y="200"/>
                  </a:lnTo>
                  <a:lnTo>
                    <a:pt x="114" y="200"/>
                  </a:lnTo>
                  <a:lnTo>
                    <a:pt x="112" y="208"/>
                  </a:lnTo>
                  <a:lnTo>
                    <a:pt x="112" y="208"/>
                  </a:lnTo>
                  <a:lnTo>
                    <a:pt x="108" y="218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56" y="184"/>
                  </a:lnTo>
                  <a:lnTo>
                    <a:pt x="120" y="184"/>
                  </a:lnTo>
                  <a:lnTo>
                    <a:pt x="120" y="184"/>
                  </a:lnTo>
                  <a:lnTo>
                    <a:pt x="116" y="192"/>
                  </a:lnTo>
                  <a:lnTo>
                    <a:pt x="62" y="200"/>
                  </a:lnTo>
                  <a:close/>
                  <a:moveTo>
                    <a:pt x="88" y="240"/>
                  </a:moveTo>
                  <a:lnTo>
                    <a:pt x="88" y="240"/>
                  </a:lnTo>
                  <a:lnTo>
                    <a:pt x="82" y="240"/>
                  </a:lnTo>
                  <a:lnTo>
                    <a:pt x="78" y="238"/>
                  </a:lnTo>
                  <a:lnTo>
                    <a:pt x="76" y="236"/>
                  </a:lnTo>
                  <a:lnTo>
                    <a:pt x="72" y="230"/>
                  </a:lnTo>
                  <a:lnTo>
                    <a:pt x="106" y="226"/>
                  </a:lnTo>
                  <a:lnTo>
                    <a:pt x="106" y="226"/>
                  </a:lnTo>
                  <a:lnTo>
                    <a:pt x="102" y="234"/>
                  </a:lnTo>
                  <a:lnTo>
                    <a:pt x="98" y="238"/>
                  </a:lnTo>
                  <a:lnTo>
                    <a:pt x="94" y="240"/>
                  </a:lnTo>
                  <a:lnTo>
                    <a:pt x="88" y="240"/>
                  </a:lnTo>
                  <a:close/>
                  <a:moveTo>
                    <a:pt x="126" y="168"/>
                  </a:moveTo>
                  <a:lnTo>
                    <a:pt x="50" y="168"/>
                  </a:lnTo>
                  <a:lnTo>
                    <a:pt x="50" y="168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22" y="114"/>
                  </a:lnTo>
                  <a:lnTo>
                    <a:pt x="18" y="100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74"/>
                  </a:lnTo>
                  <a:lnTo>
                    <a:pt x="22" y="60"/>
                  </a:lnTo>
                  <a:lnTo>
                    <a:pt x="28" y="48"/>
                  </a:lnTo>
                  <a:lnTo>
                    <a:pt x="38" y="38"/>
                  </a:lnTo>
                  <a:lnTo>
                    <a:pt x="48" y="28"/>
                  </a:lnTo>
                  <a:lnTo>
                    <a:pt x="60" y="22"/>
                  </a:lnTo>
                  <a:lnTo>
                    <a:pt x="74" y="18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102" y="18"/>
                  </a:lnTo>
                  <a:lnTo>
                    <a:pt x="116" y="22"/>
                  </a:lnTo>
                  <a:lnTo>
                    <a:pt x="128" y="28"/>
                  </a:lnTo>
                  <a:lnTo>
                    <a:pt x="138" y="38"/>
                  </a:lnTo>
                  <a:lnTo>
                    <a:pt x="148" y="48"/>
                  </a:lnTo>
                  <a:lnTo>
                    <a:pt x="154" y="60"/>
                  </a:lnTo>
                  <a:lnTo>
                    <a:pt x="158" y="74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58" y="100"/>
                  </a:lnTo>
                  <a:lnTo>
                    <a:pt x="154" y="114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26" y="1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6"/>
            <p:cNvSpPr/>
            <p:nvPr/>
          </p:nvSpPr>
          <p:spPr>
            <a:xfrm>
              <a:off x="4902200" y="2838450"/>
              <a:ext cx="82550" cy="82550"/>
            </a:xfrm>
            <a:custGeom>
              <a:rect b="b" l="l" r="r" t="t"/>
              <a:pathLst>
                <a:path extrusionOk="0" h="52" w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4902200" y="2838450"/>
              <a:ext cx="82550" cy="82550"/>
            </a:xfrm>
            <a:custGeom>
              <a:rect b="b" l="l" r="r" t="t"/>
              <a:pathLst>
                <a:path extrusionOk="0" h="52" w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36"/>
          <p:cNvGrpSpPr/>
          <p:nvPr/>
        </p:nvGrpSpPr>
        <p:grpSpPr>
          <a:xfrm>
            <a:off x="4463294" y="2601047"/>
            <a:ext cx="501701" cy="413390"/>
            <a:chOff x="5588000" y="1962150"/>
            <a:chExt cx="406400" cy="406400"/>
          </a:xfrm>
        </p:grpSpPr>
        <p:sp>
          <p:nvSpPr>
            <p:cNvPr id="325" name="Google Shape;325;p36"/>
            <p:cNvSpPr/>
            <p:nvPr/>
          </p:nvSpPr>
          <p:spPr>
            <a:xfrm>
              <a:off x="5588000" y="1962150"/>
              <a:ext cx="406400" cy="406400"/>
            </a:xfrm>
            <a:custGeom>
              <a:rect b="b" l="l" r="r" t="t"/>
              <a:pathLst>
                <a:path extrusionOk="0" h="256" w="256">
                  <a:moveTo>
                    <a:pt x="244" y="102"/>
                  </a:moveTo>
                  <a:lnTo>
                    <a:pt x="218" y="96"/>
                  </a:lnTo>
                  <a:lnTo>
                    <a:pt x="218" y="96"/>
                  </a:lnTo>
                  <a:lnTo>
                    <a:pt x="214" y="86"/>
                  </a:lnTo>
                  <a:lnTo>
                    <a:pt x="228" y="66"/>
                  </a:lnTo>
                  <a:lnTo>
                    <a:pt x="228" y="66"/>
                  </a:lnTo>
                  <a:lnTo>
                    <a:pt x="230" y="60"/>
                  </a:lnTo>
                  <a:lnTo>
                    <a:pt x="230" y="54"/>
                  </a:lnTo>
                  <a:lnTo>
                    <a:pt x="230" y="50"/>
                  </a:lnTo>
                  <a:lnTo>
                    <a:pt x="226" y="46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0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194" y="26"/>
                  </a:lnTo>
                  <a:lnTo>
                    <a:pt x="190" y="28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60" y="38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52" y="8"/>
                  </a:lnTo>
                  <a:lnTo>
                    <a:pt x="150" y="4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2" y="0"/>
                  </a:lnTo>
                  <a:lnTo>
                    <a:pt x="106" y="4"/>
                  </a:lnTo>
                  <a:lnTo>
                    <a:pt x="104" y="8"/>
                  </a:lnTo>
                  <a:lnTo>
                    <a:pt x="102" y="12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86" y="42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26" y="50"/>
                  </a:lnTo>
                  <a:lnTo>
                    <a:pt x="26" y="54"/>
                  </a:lnTo>
                  <a:lnTo>
                    <a:pt x="26" y="60"/>
                  </a:lnTo>
                  <a:lnTo>
                    <a:pt x="28" y="6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8" y="96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8" y="104"/>
                  </a:lnTo>
                  <a:lnTo>
                    <a:pt x="4" y="106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4"/>
                  </a:lnTo>
                  <a:lnTo>
                    <a:pt x="4" y="150"/>
                  </a:lnTo>
                  <a:lnTo>
                    <a:pt x="8" y="152"/>
                  </a:lnTo>
                  <a:lnTo>
                    <a:pt x="12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42" y="170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6" y="196"/>
                  </a:lnTo>
                  <a:lnTo>
                    <a:pt x="26" y="202"/>
                  </a:lnTo>
                  <a:lnTo>
                    <a:pt x="26" y="206"/>
                  </a:lnTo>
                  <a:lnTo>
                    <a:pt x="30" y="210"/>
                  </a:lnTo>
                  <a:lnTo>
                    <a:pt x="46" y="226"/>
                  </a:lnTo>
                  <a:lnTo>
                    <a:pt x="46" y="226"/>
                  </a:lnTo>
                  <a:lnTo>
                    <a:pt x="50" y="230"/>
                  </a:lnTo>
                  <a:lnTo>
                    <a:pt x="56" y="230"/>
                  </a:lnTo>
                  <a:lnTo>
                    <a:pt x="56" y="230"/>
                  </a:lnTo>
                  <a:lnTo>
                    <a:pt x="62" y="230"/>
                  </a:lnTo>
                  <a:lnTo>
                    <a:pt x="66" y="228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96" y="218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4" y="248"/>
                  </a:lnTo>
                  <a:lnTo>
                    <a:pt x="106" y="252"/>
                  </a:lnTo>
                  <a:lnTo>
                    <a:pt x="112" y="256"/>
                  </a:lnTo>
                  <a:lnTo>
                    <a:pt x="118" y="256"/>
                  </a:lnTo>
                  <a:lnTo>
                    <a:pt x="138" y="256"/>
                  </a:lnTo>
                  <a:lnTo>
                    <a:pt x="138" y="256"/>
                  </a:lnTo>
                  <a:lnTo>
                    <a:pt x="144" y="256"/>
                  </a:lnTo>
                  <a:lnTo>
                    <a:pt x="150" y="252"/>
                  </a:lnTo>
                  <a:lnTo>
                    <a:pt x="152" y="248"/>
                  </a:lnTo>
                  <a:lnTo>
                    <a:pt x="154" y="244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70" y="214"/>
                  </a:lnTo>
                  <a:lnTo>
                    <a:pt x="190" y="228"/>
                  </a:lnTo>
                  <a:lnTo>
                    <a:pt x="190" y="228"/>
                  </a:lnTo>
                  <a:lnTo>
                    <a:pt x="194" y="230"/>
                  </a:lnTo>
                  <a:lnTo>
                    <a:pt x="200" y="230"/>
                  </a:lnTo>
                  <a:lnTo>
                    <a:pt x="200" y="230"/>
                  </a:lnTo>
                  <a:lnTo>
                    <a:pt x="206" y="230"/>
                  </a:lnTo>
                  <a:lnTo>
                    <a:pt x="210" y="226"/>
                  </a:lnTo>
                  <a:lnTo>
                    <a:pt x="226" y="210"/>
                  </a:lnTo>
                  <a:lnTo>
                    <a:pt x="226" y="210"/>
                  </a:lnTo>
                  <a:lnTo>
                    <a:pt x="230" y="206"/>
                  </a:lnTo>
                  <a:lnTo>
                    <a:pt x="230" y="202"/>
                  </a:lnTo>
                  <a:lnTo>
                    <a:pt x="230" y="196"/>
                  </a:lnTo>
                  <a:lnTo>
                    <a:pt x="228" y="19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8" y="160"/>
                  </a:lnTo>
                  <a:lnTo>
                    <a:pt x="244" y="154"/>
                  </a:lnTo>
                  <a:lnTo>
                    <a:pt x="244" y="154"/>
                  </a:lnTo>
                  <a:lnTo>
                    <a:pt x="248" y="152"/>
                  </a:lnTo>
                  <a:lnTo>
                    <a:pt x="252" y="150"/>
                  </a:lnTo>
                  <a:lnTo>
                    <a:pt x="256" y="144"/>
                  </a:lnTo>
                  <a:lnTo>
                    <a:pt x="256" y="138"/>
                  </a:lnTo>
                  <a:lnTo>
                    <a:pt x="256" y="118"/>
                  </a:lnTo>
                  <a:lnTo>
                    <a:pt x="256" y="118"/>
                  </a:lnTo>
                  <a:lnTo>
                    <a:pt x="256" y="112"/>
                  </a:lnTo>
                  <a:lnTo>
                    <a:pt x="252" y="106"/>
                  </a:lnTo>
                  <a:lnTo>
                    <a:pt x="248" y="104"/>
                  </a:lnTo>
                  <a:lnTo>
                    <a:pt x="244" y="102"/>
                  </a:lnTo>
                  <a:close/>
                  <a:moveTo>
                    <a:pt x="216" y="144"/>
                  </a:moveTo>
                  <a:lnTo>
                    <a:pt x="216" y="144"/>
                  </a:lnTo>
                  <a:lnTo>
                    <a:pt x="208" y="148"/>
                  </a:lnTo>
                  <a:lnTo>
                    <a:pt x="204" y="154"/>
                  </a:lnTo>
                  <a:lnTo>
                    <a:pt x="204" y="154"/>
                  </a:lnTo>
                  <a:lnTo>
                    <a:pt x="200" y="162"/>
                  </a:lnTo>
                  <a:lnTo>
                    <a:pt x="200" y="162"/>
                  </a:lnTo>
                  <a:lnTo>
                    <a:pt x="198" y="170"/>
                  </a:lnTo>
                  <a:lnTo>
                    <a:pt x="202" y="178"/>
                  </a:lnTo>
                  <a:lnTo>
                    <a:pt x="214" y="200"/>
                  </a:lnTo>
                  <a:lnTo>
                    <a:pt x="200" y="214"/>
                  </a:lnTo>
                  <a:lnTo>
                    <a:pt x="178" y="202"/>
                  </a:lnTo>
                  <a:lnTo>
                    <a:pt x="178" y="202"/>
                  </a:lnTo>
                  <a:lnTo>
                    <a:pt x="174" y="198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62" y="200"/>
                  </a:lnTo>
                  <a:lnTo>
                    <a:pt x="162" y="200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48" y="208"/>
                  </a:lnTo>
                  <a:lnTo>
                    <a:pt x="144" y="216"/>
                  </a:lnTo>
                  <a:lnTo>
                    <a:pt x="138" y="240"/>
                  </a:lnTo>
                  <a:lnTo>
                    <a:pt x="118" y="240"/>
                  </a:lnTo>
                  <a:lnTo>
                    <a:pt x="112" y="216"/>
                  </a:lnTo>
                  <a:lnTo>
                    <a:pt x="112" y="216"/>
                  </a:lnTo>
                  <a:lnTo>
                    <a:pt x="108" y="208"/>
                  </a:lnTo>
                  <a:lnTo>
                    <a:pt x="102" y="204"/>
                  </a:lnTo>
                  <a:lnTo>
                    <a:pt x="102" y="204"/>
                  </a:lnTo>
                  <a:lnTo>
                    <a:pt x="94" y="200"/>
                  </a:lnTo>
                  <a:lnTo>
                    <a:pt x="94" y="200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2" y="198"/>
                  </a:lnTo>
                  <a:lnTo>
                    <a:pt x="78" y="202"/>
                  </a:lnTo>
                  <a:lnTo>
                    <a:pt x="56" y="214"/>
                  </a:lnTo>
                  <a:lnTo>
                    <a:pt x="42" y="200"/>
                  </a:lnTo>
                  <a:lnTo>
                    <a:pt x="54" y="178"/>
                  </a:lnTo>
                  <a:lnTo>
                    <a:pt x="54" y="178"/>
                  </a:lnTo>
                  <a:lnTo>
                    <a:pt x="58" y="170"/>
                  </a:lnTo>
                  <a:lnTo>
                    <a:pt x="56" y="162"/>
                  </a:lnTo>
                  <a:lnTo>
                    <a:pt x="56" y="162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48" y="148"/>
                  </a:lnTo>
                  <a:lnTo>
                    <a:pt x="40" y="144"/>
                  </a:lnTo>
                  <a:lnTo>
                    <a:pt x="16" y="138"/>
                  </a:lnTo>
                  <a:lnTo>
                    <a:pt x="16" y="11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48" y="108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86"/>
                  </a:lnTo>
                  <a:lnTo>
                    <a:pt x="54" y="78"/>
                  </a:lnTo>
                  <a:lnTo>
                    <a:pt x="42" y="56"/>
                  </a:lnTo>
                  <a:lnTo>
                    <a:pt x="56" y="4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2" y="58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94" y="56"/>
                  </a:lnTo>
                  <a:lnTo>
                    <a:pt x="94" y="56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48"/>
                  </a:lnTo>
                  <a:lnTo>
                    <a:pt x="112" y="40"/>
                  </a:lnTo>
                  <a:lnTo>
                    <a:pt x="118" y="16"/>
                  </a:lnTo>
                  <a:lnTo>
                    <a:pt x="138" y="16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8" y="48"/>
                  </a:lnTo>
                  <a:lnTo>
                    <a:pt x="154" y="52"/>
                  </a:lnTo>
                  <a:lnTo>
                    <a:pt x="154" y="52"/>
                  </a:lnTo>
                  <a:lnTo>
                    <a:pt x="162" y="56"/>
                  </a:lnTo>
                  <a:lnTo>
                    <a:pt x="162" y="56"/>
                  </a:lnTo>
                  <a:lnTo>
                    <a:pt x="170" y="58"/>
                  </a:lnTo>
                  <a:lnTo>
                    <a:pt x="170" y="58"/>
                  </a:lnTo>
                  <a:lnTo>
                    <a:pt x="174" y="58"/>
                  </a:lnTo>
                  <a:lnTo>
                    <a:pt x="178" y="54"/>
                  </a:lnTo>
                  <a:lnTo>
                    <a:pt x="200" y="42"/>
                  </a:lnTo>
                  <a:lnTo>
                    <a:pt x="214" y="56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198" y="86"/>
                  </a:lnTo>
                  <a:lnTo>
                    <a:pt x="200" y="94"/>
                  </a:lnTo>
                  <a:lnTo>
                    <a:pt x="200" y="94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8" y="108"/>
                  </a:lnTo>
                  <a:lnTo>
                    <a:pt x="216" y="112"/>
                  </a:lnTo>
                  <a:lnTo>
                    <a:pt x="240" y="118"/>
                  </a:lnTo>
                  <a:lnTo>
                    <a:pt x="240" y="138"/>
                  </a:lnTo>
                  <a:lnTo>
                    <a:pt x="216" y="1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36"/>
            <p:cNvSpPr/>
            <p:nvPr/>
          </p:nvSpPr>
          <p:spPr>
            <a:xfrm>
              <a:off x="5702300" y="2076450"/>
              <a:ext cx="177800" cy="177800"/>
            </a:xfrm>
            <a:custGeom>
              <a:rect b="b" l="l" r="r" t="t"/>
              <a:pathLst>
                <a:path extrusionOk="0" h="112" w="112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68"/>
                  </a:lnTo>
                  <a:lnTo>
                    <a:pt x="4" y="78"/>
                  </a:lnTo>
                  <a:lnTo>
                    <a:pt x="10" y="88"/>
                  </a:lnTo>
                  <a:lnTo>
                    <a:pt x="16" y="96"/>
                  </a:lnTo>
                  <a:lnTo>
                    <a:pt x="24" y="102"/>
                  </a:lnTo>
                  <a:lnTo>
                    <a:pt x="34" y="108"/>
                  </a:lnTo>
                  <a:lnTo>
                    <a:pt x="44" y="110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68" y="110"/>
                  </a:lnTo>
                  <a:lnTo>
                    <a:pt x="78" y="108"/>
                  </a:lnTo>
                  <a:lnTo>
                    <a:pt x="88" y="102"/>
                  </a:lnTo>
                  <a:lnTo>
                    <a:pt x="96" y="96"/>
                  </a:lnTo>
                  <a:lnTo>
                    <a:pt x="102" y="88"/>
                  </a:lnTo>
                  <a:lnTo>
                    <a:pt x="108" y="78"/>
                  </a:lnTo>
                  <a:lnTo>
                    <a:pt x="110" y="68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44"/>
                  </a:lnTo>
                  <a:lnTo>
                    <a:pt x="108" y="34"/>
                  </a:lnTo>
                  <a:lnTo>
                    <a:pt x="102" y="24"/>
                  </a:lnTo>
                  <a:lnTo>
                    <a:pt x="96" y="16"/>
                  </a:lnTo>
                  <a:lnTo>
                    <a:pt x="88" y="10"/>
                  </a:lnTo>
                  <a:lnTo>
                    <a:pt x="78" y="4"/>
                  </a:lnTo>
                  <a:lnTo>
                    <a:pt x="68" y="2"/>
                  </a:lnTo>
                  <a:lnTo>
                    <a:pt x="56" y="0"/>
                  </a:lnTo>
                  <a:close/>
                  <a:moveTo>
                    <a:pt x="56" y="104"/>
                  </a:moveTo>
                  <a:lnTo>
                    <a:pt x="56" y="104"/>
                  </a:lnTo>
                  <a:lnTo>
                    <a:pt x="46" y="104"/>
                  </a:lnTo>
                  <a:lnTo>
                    <a:pt x="36" y="102"/>
                  </a:lnTo>
                  <a:lnTo>
                    <a:pt x="28" y="96"/>
                  </a:lnTo>
                  <a:lnTo>
                    <a:pt x="22" y="90"/>
                  </a:lnTo>
                  <a:lnTo>
                    <a:pt x="16" y="84"/>
                  </a:lnTo>
                  <a:lnTo>
                    <a:pt x="10" y="76"/>
                  </a:lnTo>
                  <a:lnTo>
                    <a:pt x="8" y="6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0" y="36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8" y="16"/>
                  </a:lnTo>
                  <a:lnTo>
                    <a:pt x="36" y="10"/>
                  </a:lnTo>
                  <a:lnTo>
                    <a:pt x="46" y="8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66" y="8"/>
                  </a:lnTo>
                  <a:lnTo>
                    <a:pt x="76" y="10"/>
                  </a:lnTo>
                  <a:lnTo>
                    <a:pt x="84" y="16"/>
                  </a:lnTo>
                  <a:lnTo>
                    <a:pt x="90" y="22"/>
                  </a:lnTo>
                  <a:lnTo>
                    <a:pt x="96" y="28"/>
                  </a:lnTo>
                  <a:lnTo>
                    <a:pt x="102" y="36"/>
                  </a:lnTo>
                  <a:lnTo>
                    <a:pt x="104" y="46"/>
                  </a:lnTo>
                  <a:lnTo>
                    <a:pt x="106" y="56"/>
                  </a:lnTo>
                  <a:lnTo>
                    <a:pt x="106" y="56"/>
                  </a:lnTo>
                  <a:lnTo>
                    <a:pt x="104" y="66"/>
                  </a:lnTo>
                  <a:lnTo>
                    <a:pt x="102" y="7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6" y="102"/>
                  </a:lnTo>
                  <a:lnTo>
                    <a:pt x="66" y="104"/>
                  </a:lnTo>
                  <a:lnTo>
                    <a:pt x="56" y="1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5740400" y="2114550"/>
              <a:ext cx="101600" cy="101600"/>
            </a:xfrm>
            <a:custGeom>
              <a:rect b="b" l="l" r="r" t="t"/>
              <a:pathLst>
                <a:path extrusionOk="0" h="64" w="64">
                  <a:moveTo>
                    <a:pt x="32" y="0"/>
                  </a:move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10" y="54"/>
                  </a:lnTo>
                  <a:lnTo>
                    <a:pt x="20" y="62"/>
                  </a:lnTo>
                  <a:lnTo>
                    <a:pt x="2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8" y="64"/>
                  </a:lnTo>
                  <a:lnTo>
                    <a:pt x="44" y="62"/>
                  </a:lnTo>
                  <a:lnTo>
                    <a:pt x="54" y="54"/>
                  </a:lnTo>
                  <a:lnTo>
                    <a:pt x="62" y="44"/>
                  </a:lnTo>
                  <a:lnTo>
                    <a:pt x="64" y="38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4" y="26"/>
                  </a:lnTo>
                  <a:lnTo>
                    <a:pt x="62" y="20"/>
                  </a:lnTo>
                  <a:lnTo>
                    <a:pt x="54" y="10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close/>
                  <a:moveTo>
                    <a:pt x="32" y="56"/>
                  </a:moveTo>
                  <a:lnTo>
                    <a:pt x="32" y="56"/>
                  </a:lnTo>
                  <a:lnTo>
                    <a:pt x="22" y="54"/>
                  </a:lnTo>
                  <a:lnTo>
                    <a:pt x="16" y="48"/>
                  </a:lnTo>
                  <a:lnTo>
                    <a:pt x="10" y="4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22"/>
                  </a:lnTo>
                  <a:lnTo>
                    <a:pt x="16" y="16"/>
                  </a:lnTo>
                  <a:lnTo>
                    <a:pt x="22" y="1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42" y="10"/>
                  </a:lnTo>
                  <a:lnTo>
                    <a:pt x="48" y="16"/>
                  </a:lnTo>
                  <a:lnTo>
                    <a:pt x="54" y="22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54"/>
                  </a:lnTo>
                  <a:lnTo>
                    <a:pt x="32" y="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p36"/>
          <p:cNvSpPr/>
          <p:nvPr/>
        </p:nvSpPr>
        <p:spPr>
          <a:xfrm>
            <a:off x="3064445" y="2601145"/>
            <a:ext cx="501714" cy="413411"/>
          </a:xfrm>
          <a:custGeom>
            <a:rect b="b" l="l" r="r" t="t"/>
            <a:pathLst>
              <a:path extrusionOk="0" h="256" w="256">
                <a:moveTo>
                  <a:pt x="236" y="20"/>
                </a:moveTo>
                <a:lnTo>
                  <a:pt x="236" y="20"/>
                </a:lnTo>
                <a:lnTo>
                  <a:pt x="224" y="12"/>
                </a:lnTo>
                <a:lnTo>
                  <a:pt x="212" y="6"/>
                </a:lnTo>
                <a:lnTo>
                  <a:pt x="200" y="2"/>
                </a:lnTo>
                <a:lnTo>
                  <a:pt x="188" y="0"/>
                </a:lnTo>
                <a:lnTo>
                  <a:pt x="188" y="0"/>
                </a:lnTo>
                <a:lnTo>
                  <a:pt x="178" y="0"/>
                </a:lnTo>
                <a:lnTo>
                  <a:pt x="168" y="4"/>
                </a:lnTo>
                <a:lnTo>
                  <a:pt x="158" y="8"/>
                </a:lnTo>
                <a:lnTo>
                  <a:pt x="150" y="16"/>
                </a:lnTo>
                <a:lnTo>
                  <a:pt x="112" y="54"/>
                </a:lnTo>
                <a:lnTo>
                  <a:pt x="112" y="54"/>
                </a:lnTo>
                <a:lnTo>
                  <a:pt x="110" y="54"/>
                </a:lnTo>
                <a:lnTo>
                  <a:pt x="110" y="54"/>
                </a:lnTo>
                <a:lnTo>
                  <a:pt x="110" y="54"/>
                </a:lnTo>
                <a:lnTo>
                  <a:pt x="110" y="54"/>
                </a:lnTo>
                <a:lnTo>
                  <a:pt x="28" y="138"/>
                </a:lnTo>
                <a:lnTo>
                  <a:pt x="28" y="138"/>
                </a:lnTo>
                <a:lnTo>
                  <a:pt x="24" y="144"/>
                </a:lnTo>
                <a:lnTo>
                  <a:pt x="20" y="152"/>
                </a:lnTo>
                <a:lnTo>
                  <a:pt x="2" y="220"/>
                </a:lnTo>
                <a:lnTo>
                  <a:pt x="2" y="220"/>
                </a:lnTo>
                <a:lnTo>
                  <a:pt x="0" y="228"/>
                </a:lnTo>
                <a:lnTo>
                  <a:pt x="0" y="228"/>
                </a:lnTo>
                <a:lnTo>
                  <a:pt x="2" y="238"/>
                </a:lnTo>
                <a:lnTo>
                  <a:pt x="8" y="248"/>
                </a:lnTo>
                <a:lnTo>
                  <a:pt x="18" y="254"/>
                </a:lnTo>
                <a:lnTo>
                  <a:pt x="28" y="256"/>
                </a:lnTo>
                <a:lnTo>
                  <a:pt x="28" y="256"/>
                </a:lnTo>
                <a:lnTo>
                  <a:pt x="38" y="254"/>
                </a:lnTo>
                <a:lnTo>
                  <a:pt x="106" y="236"/>
                </a:lnTo>
                <a:lnTo>
                  <a:pt x="106" y="236"/>
                </a:lnTo>
                <a:lnTo>
                  <a:pt x="112" y="234"/>
                </a:lnTo>
                <a:lnTo>
                  <a:pt x="118" y="228"/>
                </a:lnTo>
                <a:lnTo>
                  <a:pt x="240" y="106"/>
                </a:lnTo>
                <a:lnTo>
                  <a:pt x="240" y="106"/>
                </a:lnTo>
                <a:lnTo>
                  <a:pt x="248" y="96"/>
                </a:lnTo>
                <a:lnTo>
                  <a:pt x="252" y="86"/>
                </a:lnTo>
                <a:lnTo>
                  <a:pt x="256" y="76"/>
                </a:lnTo>
                <a:lnTo>
                  <a:pt x="256" y="64"/>
                </a:lnTo>
                <a:lnTo>
                  <a:pt x="254" y="52"/>
                </a:lnTo>
                <a:lnTo>
                  <a:pt x="250" y="42"/>
                </a:lnTo>
                <a:lnTo>
                  <a:pt x="244" y="30"/>
                </a:lnTo>
                <a:lnTo>
                  <a:pt x="236" y="20"/>
                </a:lnTo>
                <a:close/>
                <a:moveTo>
                  <a:pt x="128" y="190"/>
                </a:moveTo>
                <a:lnTo>
                  <a:pt x="128" y="190"/>
                </a:lnTo>
                <a:lnTo>
                  <a:pt x="126" y="180"/>
                </a:lnTo>
                <a:lnTo>
                  <a:pt x="122" y="170"/>
                </a:lnTo>
                <a:lnTo>
                  <a:pt x="198" y="94"/>
                </a:lnTo>
                <a:lnTo>
                  <a:pt x="198" y="94"/>
                </a:lnTo>
                <a:lnTo>
                  <a:pt x="200" y="104"/>
                </a:lnTo>
                <a:lnTo>
                  <a:pt x="200" y="116"/>
                </a:lnTo>
                <a:lnTo>
                  <a:pt x="196" y="126"/>
                </a:lnTo>
                <a:lnTo>
                  <a:pt x="190" y="134"/>
                </a:lnTo>
                <a:lnTo>
                  <a:pt x="190" y="134"/>
                </a:lnTo>
                <a:lnTo>
                  <a:pt x="190" y="134"/>
                </a:lnTo>
                <a:lnTo>
                  <a:pt x="190" y="134"/>
                </a:lnTo>
                <a:lnTo>
                  <a:pt x="128" y="196"/>
                </a:lnTo>
                <a:lnTo>
                  <a:pt x="128" y="196"/>
                </a:lnTo>
                <a:lnTo>
                  <a:pt x="128" y="190"/>
                </a:lnTo>
                <a:close/>
                <a:moveTo>
                  <a:pt x="118" y="162"/>
                </a:moveTo>
                <a:lnTo>
                  <a:pt x="118" y="162"/>
                </a:lnTo>
                <a:lnTo>
                  <a:pt x="108" y="148"/>
                </a:lnTo>
                <a:lnTo>
                  <a:pt x="108" y="148"/>
                </a:lnTo>
                <a:lnTo>
                  <a:pt x="100" y="142"/>
                </a:lnTo>
                <a:lnTo>
                  <a:pt x="92" y="136"/>
                </a:lnTo>
                <a:lnTo>
                  <a:pt x="168" y="60"/>
                </a:lnTo>
                <a:lnTo>
                  <a:pt x="168" y="60"/>
                </a:lnTo>
                <a:lnTo>
                  <a:pt x="176" y="64"/>
                </a:lnTo>
                <a:lnTo>
                  <a:pt x="184" y="72"/>
                </a:lnTo>
                <a:lnTo>
                  <a:pt x="184" y="72"/>
                </a:lnTo>
                <a:lnTo>
                  <a:pt x="190" y="78"/>
                </a:lnTo>
                <a:lnTo>
                  <a:pt x="194" y="86"/>
                </a:lnTo>
                <a:lnTo>
                  <a:pt x="118" y="162"/>
                </a:lnTo>
                <a:close/>
                <a:moveTo>
                  <a:pt x="84" y="132"/>
                </a:moveTo>
                <a:lnTo>
                  <a:pt x="84" y="132"/>
                </a:lnTo>
                <a:lnTo>
                  <a:pt x="72" y="130"/>
                </a:lnTo>
                <a:lnTo>
                  <a:pt x="60" y="128"/>
                </a:lnTo>
                <a:lnTo>
                  <a:pt x="122" y="66"/>
                </a:lnTo>
                <a:lnTo>
                  <a:pt x="122" y="66"/>
                </a:lnTo>
                <a:lnTo>
                  <a:pt x="130" y="60"/>
                </a:lnTo>
                <a:lnTo>
                  <a:pt x="140" y="56"/>
                </a:lnTo>
                <a:lnTo>
                  <a:pt x="150" y="56"/>
                </a:lnTo>
                <a:lnTo>
                  <a:pt x="160" y="58"/>
                </a:lnTo>
                <a:lnTo>
                  <a:pt x="84" y="132"/>
                </a:lnTo>
                <a:close/>
                <a:moveTo>
                  <a:pt x="34" y="238"/>
                </a:moveTo>
                <a:lnTo>
                  <a:pt x="34" y="238"/>
                </a:lnTo>
                <a:lnTo>
                  <a:pt x="28" y="240"/>
                </a:lnTo>
                <a:lnTo>
                  <a:pt x="28" y="240"/>
                </a:lnTo>
                <a:lnTo>
                  <a:pt x="24" y="240"/>
                </a:lnTo>
                <a:lnTo>
                  <a:pt x="20" y="236"/>
                </a:lnTo>
                <a:lnTo>
                  <a:pt x="16" y="232"/>
                </a:lnTo>
                <a:lnTo>
                  <a:pt x="16" y="228"/>
                </a:lnTo>
                <a:lnTo>
                  <a:pt x="16" y="228"/>
                </a:lnTo>
                <a:lnTo>
                  <a:pt x="16" y="224"/>
                </a:lnTo>
                <a:lnTo>
                  <a:pt x="26" y="192"/>
                </a:lnTo>
                <a:lnTo>
                  <a:pt x="26" y="192"/>
                </a:lnTo>
                <a:lnTo>
                  <a:pt x="32" y="194"/>
                </a:lnTo>
                <a:lnTo>
                  <a:pt x="40" y="196"/>
                </a:lnTo>
                <a:lnTo>
                  <a:pt x="46" y="200"/>
                </a:lnTo>
                <a:lnTo>
                  <a:pt x="52" y="204"/>
                </a:lnTo>
                <a:lnTo>
                  <a:pt x="52" y="204"/>
                </a:lnTo>
                <a:lnTo>
                  <a:pt x="58" y="210"/>
                </a:lnTo>
                <a:lnTo>
                  <a:pt x="60" y="218"/>
                </a:lnTo>
                <a:lnTo>
                  <a:pt x="62" y="224"/>
                </a:lnTo>
                <a:lnTo>
                  <a:pt x="64" y="232"/>
                </a:lnTo>
                <a:lnTo>
                  <a:pt x="34" y="238"/>
                </a:lnTo>
                <a:close/>
                <a:moveTo>
                  <a:pt x="70" y="230"/>
                </a:moveTo>
                <a:lnTo>
                  <a:pt x="70" y="230"/>
                </a:lnTo>
                <a:lnTo>
                  <a:pt x="70" y="222"/>
                </a:lnTo>
                <a:lnTo>
                  <a:pt x="68" y="214"/>
                </a:lnTo>
                <a:lnTo>
                  <a:pt x="64" y="206"/>
                </a:lnTo>
                <a:lnTo>
                  <a:pt x="58" y="198"/>
                </a:lnTo>
                <a:lnTo>
                  <a:pt x="58" y="198"/>
                </a:lnTo>
                <a:lnTo>
                  <a:pt x="50" y="192"/>
                </a:lnTo>
                <a:lnTo>
                  <a:pt x="44" y="188"/>
                </a:lnTo>
                <a:lnTo>
                  <a:pt x="36" y="186"/>
                </a:lnTo>
                <a:lnTo>
                  <a:pt x="28" y="184"/>
                </a:lnTo>
                <a:lnTo>
                  <a:pt x="36" y="156"/>
                </a:lnTo>
                <a:lnTo>
                  <a:pt x="36" y="156"/>
                </a:lnTo>
                <a:lnTo>
                  <a:pt x="38" y="150"/>
                </a:lnTo>
                <a:lnTo>
                  <a:pt x="38" y="150"/>
                </a:lnTo>
                <a:lnTo>
                  <a:pt x="44" y="146"/>
                </a:lnTo>
                <a:lnTo>
                  <a:pt x="52" y="144"/>
                </a:lnTo>
                <a:lnTo>
                  <a:pt x="60" y="144"/>
                </a:lnTo>
                <a:lnTo>
                  <a:pt x="68" y="144"/>
                </a:lnTo>
                <a:lnTo>
                  <a:pt x="74" y="146"/>
                </a:lnTo>
                <a:lnTo>
                  <a:pt x="82" y="150"/>
                </a:lnTo>
                <a:lnTo>
                  <a:pt x="90" y="154"/>
                </a:lnTo>
                <a:lnTo>
                  <a:pt x="96" y="160"/>
                </a:lnTo>
                <a:lnTo>
                  <a:pt x="96" y="160"/>
                </a:lnTo>
                <a:lnTo>
                  <a:pt x="102" y="166"/>
                </a:lnTo>
                <a:lnTo>
                  <a:pt x="108" y="174"/>
                </a:lnTo>
                <a:lnTo>
                  <a:pt x="110" y="182"/>
                </a:lnTo>
                <a:lnTo>
                  <a:pt x="112" y="190"/>
                </a:lnTo>
                <a:lnTo>
                  <a:pt x="112" y="198"/>
                </a:lnTo>
                <a:lnTo>
                  <a:pt x="110" y="206"/>
                </a:lnTo>
                <a:lnTo>
                  <a:pt x="108" y="214"/>
                </a:lnTo>
                <a:lnTo>
                  <a:pt x="104" y="220"/>
                </a:lnTo>
                <a:lnTo>
                  <a:pt x="104" y="220"/>
                </a:lnTo>
                <a:lnTo>
                  <a:pt x="100" y="222"/>
                </a:lnTo>
                <a:lnTo>
                  <a:pt x="70" y="230"/>
                </a:lnTo>
                <a:close/>
                <a:moveTo>
                  <a:pt x="230" y="94"/>
                </a:moveTo>
                <a:lnTo>
                  <a:pt x="216" y="108"/>
                </a:lnTo>
                <a:lnTo>
                  <a:pt x="216" y="108"/>
                </a:lnTo>
                <a:lnTo>
                  <a:pt x="216" y="102"/>
                </a:lnTo>
                <a:lnTo>
                  <a:pt x="216" y="102"/>
                </a:lnTo>
                <a:lnTo>
                  <a:pt x="214" y="90"/>
                </a:lnTo>
                <a:lnTo>
                  <a:pt x="210" y="80"/>
                </a:lnTo>
                <a:lnTo>
                  <a:pt x="204" y="70"/>
                </a:lnTo>
                <a:lnTo>
                  <a:pt x="196" y="60"/>
                </a:lnTo>
                <a:lnTo>
                  <a:pt x="196" y="60"/>
                </a:lnTo>
                <a:lnTo>
                  <a:pt x="186" y="52"/>
                </a:lnTo>
                <a:lnTo>
                  <a:pt x="174" y="46"/>
                </a:lnTo>
                <a:lnTo>
                  <a:pt x="162" y="42"/>
                </a:lnTo>
                <a:lnTo>
                  <a:pt x="148" y="40"/>
                </a:lnTo>
                <a:lnTo>
                  <a:pt x="162" y="26"/>
                </a:lnTo>
                <a:lnTo>
                  <a:pt x="162" y="26"/>
                </a:lnTo>
                <a:lnTo>
                  <a:pt x="168" y="22"/>
                </a:lnTo>
                <a:lnTo>
                  <a:pt x="174" y="18"/>
                </a:lnTo>
                <a:lnTo>
                  <a:pt x="180" y="16"/>
                </a:lnTo>
                <a:lnTo>
                  <a:pt x="188" y="16"/>
                </a:lnTo>
                <a:lnTo>
                  <a:pt x="188" y="16"/>
                </a:lnTo>
                <a:lnTo>
                  <a:pt x="198" y="18"/>
                </a:lnTo>
                <a:lnTo>
                  <a:pt x="206" y="20"/>
                </a:lnTo>
                <a:lnTo>
                  <a:pt x="216" y="26"/>
                </a:lnTo>
                <a:lnTo>
                  <a:pt x="224" y="32"/>
                </a:lnTo>
                <a:lnTo>
                  <a:pt x="224" y="32"/>
                </a:lnTo>
                <a:lnTo>
                  <a:pt x="230" y="40"/>
                </a:lnTo>
                <a:lnTo>
                  <a:pt x="236" y="48"/>
                </a:lnTo>
                <a:lnTo>
                  <a:pt x="238" y="56"/>
                </a:lnTo>
                <a:lnTo>
                  <a:pt x="240" y="66"/>
                </a:lnTo>
                <a:lnTo>
                  <a:pt x="240" y="66"/>
                </a:lnTo>
                <a:lnTo>
                  <a:pt x="240" y="74"/>
                </a:lnTo>
                <a:lnTo>
                  <a:pt x="238" y="82"/>
                </a:lnTo>
                <a:lnTo>
                  <a:pt x="234" y="88"/>
                </a:lnTo>
                <a:lnTo>
                  <a:pt x="230" y="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9" name="Google Shape;329;p36"/>
          <p:cNvCxnSpPr/>
          <p:nvPr/>
        </p:nvCxnSpPr>
        <p:spPr>
          <a:xfrm rot="10800000">
            <a:off x="1900194" y="1963089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0" name="Google Shape;330;p36"/>
          <p:cNvCxnSpPr/>
          <p:nvPr/>
        </p:nvCxnSpPr>
        <p:spPr>
          <a:xfrm rot="10800000">
            <a:off x="4744597" y="1963089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1" name="Google Shape;331;p36"/>
          <p:cNvCxnSpPr/>
          <p:nvPr/>
        </p:nvCxnSpPr>
        <p:spPr>
          <a:xfrm rot="10800000">
            <a:off x="7589002" y="1963089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2" name="Google Shape;332;p36"/>
          <p:cNvCxnSpPr/>
          <p:nvPr/>
        </p:nvCxnSpPr>
        <p:spPr>
          <a:xfrm rot="10800000">
            <a:off x="6145517" y="3534126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3" name="Google Shape;333;p36"/>
          <p:cNvCxnSpPr/>
          <p:nvPr/>
        </p:nvCxnSpPr>
        <p:spPr>
          <a:xfrm rot="10800000">
            <a:off x="3243813" y="3534126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34" name="Google Shape;334;p36"/>
          <p:cNvGrpSpPr/>
          <p:nvPr/>
        </p:nvGrpSpPr>
        <p:grpSpPr>
          <a:xfrm>
            <a:off x="593725" y="1316159"/>
            <a:ext cx="2612505" cy="456489"/>
            <a:chOff x="2937921" y="3681665"/>
            <a:chExt cx="1458929" cy="409775"/>
          </a:xfrm>
        </p:grpSpPr>
        <p:sp>
          <p:nvSpPr>
            <p:cNvPr id="335" name="Google Shape;335;p36"/>
            <p:cNvSpPr txBox="1"/>
            <p:nvPr/>
          </p:nvSpPr>
          <p:spPr>
            <a:xfrm>
              <a:off x="2937921" y="3885340"/>
              <a:ext cx="14589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latin typeface="Lato"/>
                  <a:ea typeface="Lato"/>
                  <a:cs typeface="Lato"/>
                  <a:sym typeface="Lato"/>
                </a:rPr>
                <a:t>Figure out what you want to build and any cool features you might want to add. </a:t>
              </a:r>
              <a:endParaRPr sz="1700"/>
            </a:p>
          </p:txBody>
        </p:sp>
        <p:sp>
          <p:nvSpPr>
            <p:cNvPr id="336" name="Google Shape;336;p36"/>
            <p:cNvSpPr txBox="1"/>
            <p:nvPr/>
          </p:nvSpPr>
          <p:spPr>
            <a:xfrm>
              <a:off x="2937950" y="3681665"/>
              <a:ext cx="14589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latin typeface="Lato"/>
                  <a:ea typeface="Lato"/>
                  <a:cs typeface="Lato"/>
                  <a:sym typeface="Lato"/>
                </a:rPr>
                <a:t>IDEATE</a:t>
              </a:r>
              <a:endParaRPr b="1" sz="1300" cap="none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37" name="Google Shape;337;p36"/>
          <p:cNvGrpSpPr/>
          <p:nvPr/>
        </p:nvGrpSpPr>
        <p:grpSpPr>
          <a:xfrm>
            <a:off x="1768614" y="3737990"/>
            <a:ext cx="2950618" cy="747243"/>
            <a:chOff x="5112594" y="1598987"/>
            <a:chExt cx="1877700" cy="670775"/>
          </a:xfrm>
        </p:grpSpPr>
        <p:sp>
          <p:nvSpPr>
            <p:cNvPr id="338" name="Google Shape;338;p36"/>
            <p:cNvSpPr txBox="1"/>
            <p:nvPr/>
          </p:nvSpPr>
          <p:spPr>
            <a:xfrm>
              <a:off x="5112594" y="1782562"/>
              <a:ext cx="1877700" cy="4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latin typeface="Lato"/>
                  <a:ea typeface="Lato"/>
                  <a:cs typeface="Lato"/>
                  <a:sym typeface="Lato"/>
                </a:rPr>
                <a:t>Plan out what parts you need, the types of constraints and how it all works together. Then try breaking it down into steps for building</a:t>
              </a:r>
              <a:endParaRPr sz="1700"/>
            </a:p>
          </p:txBody>
        </p:sp>
        <p:sp>
          <p:nvSpPr>
            <p:cNvPr id="339" name="Google Shape;339;p36"/>
            <p:cNvSpPr txBox="1"/>
            <p:nvPr/>
          </p:nvSpPr>
          <p:spPr>
            <a:xfrm>
              <a:off x="5112594" y="1598987"/>
              <a:ext cx="18777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latin typeface="Lato"/>
                  <a:ea typeface="Lato"/>
                  <a:cs typeface="Lato"/>
                  <a:sym typeface="Lato"/>
                </a:rPr>
                <a:t>DESIGN</a:t>
              </a:r>
              <a:endParaRPr b="1" sz="1300" cap="none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40" name="Google Shape;340;p36"/>
          <p:cNvGrpSpPr/>
          <p:nvPr/>
        </p:nvGrpSpPr>
        <p:grpSpPr>
          <a:xfrm>
            <a:off x="4909497" y="3737972"/>
            <a:ext cx="2509234" cy="542741"/>
            <a:chOff x="4878688" y="4170025"/>
            <a:chExt cx="1676175" cy="487200"/>
          </a:xfrm>
        </p:grpSpPr>
        <p:sp>
          <p:nvSpPr>
            <p:cNvPr id="341" name="Google Shape;341;p36"/>
            <p:cNvSpPr txBox="1"/>
            <p:nvPr/>
          </p:nvSpPr>
          <p:spPr>
            <a:xfrm>
              <a:off x="4878688" y="4323925"/>
              <a:ext cx="16761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latin typeface="Lato"/>
                  <a:ea typeface="Lato"/>
                  <a:cs typeface="Lato"/>
                  <a:sym typeface="Lato"/>
                </a:rPr>
                <a:t>Continually test your machine! Test after you finish each component and anytime you add something new. </a:t>
              </a:r>
              <a:endParaRPr sz="1700"/>
            </a:p>
          </p:txBody>
        </p:sp>
        <p:sp>
          <p:nvSpPr>
            <p:cNvPr id="342" name="Google Shape;342;p36"/>
            <p:cNvSpPr txBox="1"/>
            <p:nvPr/>
          </p:nvSpPr>
          <p:spPr>
            <a:xfrm>
              <a:off x="4878762" y="4170025"/>
              <a:ext cx="16761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latin typeface="Lato"/>
                  <a:ea typeface="Lato"/>
                  <a:cs typeface="Lato"/>
                  <a:sym typeface="Lato"/>
                </a:rPr>
                <a:t>TEST</a:t>
              </a:r>
              <a:endParaRPr b="1" sz="1300" cap="none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43" name="Google Shape;343;p36"/>
          <p:cNvGrpSpPr/>
          <p:nvPr/>
        </p:nvGrpSpPr>
        <p:grpSpPr>
          <a:xfrm>
            <a:off x="3827712" y="1294898"/>
            <a:ext cx="1972498" cy="575829"/>
            <a:chOff x="4783975" y="3682484"/>
            <a:chExt cx="1458948" cy="516902"/>
          </a:xfrm>
        </p:grpSpPr>
        <p:sp>
          <p:nvSpPr>
            <p:cNvPr id="344" name="Google Shape;344;p36"/>
            <p:cNvSpPr txBox="1"/>
            <p:nvPr/>
          </p:nvSpPr>
          <p:spPr>
            <a:xfrm>
              <a:off x="4783975" y="3866086"/>
              <a:ext cx="14589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latin typeface="Lato"/>
                  <a:ea typeface="Lato"/>
                  <a:cs typeface="Lato"/>
                  <a:sym typeface="Lato"/>
                </a:rPr>
                <a:t>Start building it using Roblox Studios. One step at a time. </a:t>
              </a:r>
              <a:endParaRPr sz="1700"/>
            </a:p>
          </p:txBody>
        </p:sp>
        <p:sp>
          <p:nvSpPr>
            <p:cNvPr id="345" name="Google Shape;345;p36"/>
            <p:cNvSpPr txBox="1"/>
            <p:nvPr/>
          </p:nvSpPr>
          <p:spPr>
            <a:xfrm>
              <a:off x="4784023" y="3682484"/>
              <a:ext cx="14589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latin typeface="Lato"/>
                  <a:ea typeface="Lato"/>
                  <a:cs typeface="Lato"/>
                  <a:sym typeface="Lato"/>
                </a:rPr>
                <a:t>DEVELOPMENT</a:t>
              </a:r>
              <a:endParaRPr b="1" sz="1300" cap="none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46" name="Google Shape;346;p36"/>
          <p:cNvSpPr/>
          <p:nvPr/>
        </p:nvSpPr>
        <p:spPr>
          <a:xfrm>
            <a:off x="7278636" y="2616315"/>
            <a:ext cx="501677" cy="413380"/>
          </a:xfrm>
          <a:custGeom>
            <a:rect b="b" l="l" r="r" t="t"/>
            <a:pathLst>
              <a:path extrusionOk="0" h="256" w="256">
                <a:moveTo>
                  <a:pt x="252" y="2"/>
                </a:moveTo>
                <a:lnTo>
                  <a:pt x="252" y="2"/>
                </a:lnTo>
                <a:lnTo>
                  <a:pt x="248" y="0"/>
                </a:lnTo>
                <a:lnTo>
                  <a:pt x="248" y="0"/>
                </a:lnTo>
                <a:lnTo>
                  <a:pt x="244" y="2"/>
                </a:lnTo>
                <a:lnTo>
                  <a:pt x="4" y="162"/>
                </a:lnTo>
                <a:lnTo>
                  <a:pt x="4" y="162"/>
                </a:lnTo>
                <a:lnTo>
                  <a:pt x="0" y="164"/>
                </a:lnTo>
                <a:lnTo>
                  <a:pt x="0" y="168"/>
                </a:lnTo>
                <a:lnTo>
                  <a:pt x="0" y="168"/>
                </a:lnTo>
                <a:lnTo>
                  <a:pt x="2" y="172"/>
                </a:lnTo>
                <a:lnTo>
                  <a:pt x="6" y="176"/>
                </a:lnTo>
                <a:lnTo>
                  <a:pt x="68" y="200"/>
                </a:lnTo>
                <a:lnTo>
                  <a:pt x="98" y="252"/>
                </a:lnTo>
                <a:lnTo>
                  <a:pt x="98" y="252"/>
                </a:lnTo>
                <a:lnTo>
                  <a:pt x="100" y="254"/>
                </a:lnTo>
                <a:lnTo>
                  <a:pt x="104" y="256"/>
                </a:lnTo>
                <a:lnTo>
                  <a:pt x="104" y="256"/>
                </a:lnTo>
                <a:lnTo>
                  <a:pt x="104" y="256"/>
                </a:lnTo>
                <a:lnTo>
                  <a:pt x="108" y="254"/>
                </a:lnTo>
                <a:lnTo>
                  <a:pt x="110" y="252"/>
                </a:lnTo>
                <a:lnTo>
                  <a:pt x="128" y="224"/>
                </a:lnTo>
                <a:lnTo>
                  <a:pt x="206" y="256"/>
                </a:lnTo>
                <a:lnTo>
                  <a:pt x="206" y="256"/>
                </a:lnTo>
                <a:lnTo>
                  <a:pt x="208" y="256"/>
                </a:lnTo>
                <a:lnTo>
                  <a:pt x="208" y="256"/>
                </a:lnTo>
                <a:lnTo>
                  <a:pt x="212" y="254"/>
                </a:lnTo>
                <a:lnTo>
                  <a:pt x="212" y="254"/>
                </a:lnTo>
                <a:lnTo>
                  <a:pt x="214" y="252"/>
                </a:lnTo>
                <a:lnTo>
                  <a:pt x="216" y="250"/>
                </a:lnTo>
                <a:lnTo>
                  <a:pt x="256" y="10"/>
                </a:lnTo>
                <a:lnTo>
                  <a:pt x="256" y="10"/>
                </a:lnTo>
                <a:lnTo>
                  <a:pt x="256" y="4"/>
                </a:lnTo>
                <a:lnTo>
                  <a:pt x="252" y="2"/>
                </a:lnTo>
                <a:close/>
                <a:moveTo>
                  <a:pt x="26" y="166"/>
                </a:moveTo>
                <a:lnTo>
                  <a:pt x="210" y="42"/>
                </a:lnTo>
                <a:lnTo>
                  <a:pt x="76" y="186"/>
                </a:lnTo>
                <a:lnTo>
                  <a:pt x="76" y="186"/>
                </a:lnTo>
                <a:lnTo>
                  <a:pt x="74" y="186"/>
                </a:lnTo>
                <a:lnTo>
                  <a:pt x="26" y="166"/>
                </a:lnTo>
                <a:close/>
                <a:moveTo>
                  <a:pt x="82" y="192"/>
                </a:moveTo>
                <a:lnTo>
                  <a:pt x="82" y="192"/>
                </a:lnTo>
                <a:lnTo>
                  <a:pt x="82" y="192"/>
                </a:lnTo>
                <a:lnTo>
                  <a:pt x="234" y="30"/>
                </a:lnTo>
                <a:lnTo>
                  <a:pt x="104" y="232"/>
                </a:lnTo>
                <a:lnTo>
                  <a:pt x="82" y="192"/>
                </a:lnTo>
                <a:close/>
                <a:moveTo>
                  <a:pt x="202" y="236"/>
                </a:moveTo>
                <a:lnTo>
                  <a:pt x="134" y="210"/>
                </a:lnTo>
                <a:lnTo>
                  <a:pt x="134" y="210"/>
                </a:lnTo>
                <a:lnTo>
                  <a:pt x="128" y="208"/>
                </a:lnTo>
                <a:lnTo>
                  <a:pt x="234" y="46"/>
                </a:lnTo>
                <a:lnTo>
                  <a:pt x="202" y="2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347;p36"/>
          <p:cNvGrpSpPr/>
          <p:nvPr/>
        </p:nvGrpSpPr>
        <p:grpSpPr>
          <a:xfrm>
            <a:off x="6421687" y="1285391"/>
            <a:ext cx="2334634" cy="625605"/>
            <a:chOff x="4628136" y="3654050"/>
            <a:chExt cx="1726800" cy="561584"/>
          </a:xfrm>
        </p:grpSpPr>
        <p:sp>
          <p:nvSpPr>
            <p:cNvPr id="348" name="Google Shape;348;p36"/>
            <p:cNvSpPr txBox="1"/>
            <p:nvPr/>
          </p:nvSpPr>
          <p:spPr>
            <a:xfrm>
              <a:off x="4628136" y="3882334"/>
              <a:ext cx="17268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latin typeface="Lato"/>
                  <a:ea typeface="Lato"/>
                  <a:cs typeface="Lato"/>
                  <a:sym typeface="Lato"/>
                </a:rPr>
                <a:t>Once your game is ready, publish and share it live onto Roblox!</a:t>
              </a:r>
              <a:endParaRPr sz="1700"/>
            </a:p>
          </p:txBody>
        </p:sp>
        <p:sp>
          <p:nvSpPr>
            <p:cNvPr id="349" name="Google Shape;349;p36"/>
            <p:cNvSpPr txBox="1"/>
            <p:nvPr/>
          </p:nvSpPr>
          <p:spPr>
            <a:xfrm>
              <a:off x="4762083" y="3654050"/>
              <a:ext cx="14589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latin typeface="Lato"/>
                  <a:ea typeface="Lato"/>
                  <a:cs typeface="Lato"/>
                  <a:sym typeface="Lato"/>
                </a:rPr>
                <a:t>LAUNCH</a:t>
              </a:r>
              <a:endParaRPr b="1" sz="1300" cap="none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50" name="Google Shape;350;p36"/>
          <p:cNvSpPr txBox="1"/>
          <p:nvPr/>
        </p:nvSpPr>
        <p:spPr>
          <a:xfrm>
            <a:off x="449925" y="826625"/>
            <a:ext cx="80973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Here’s how game developers think. . 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BUILDING A </a:t>
            </a:r>
            <a:r>
              <a:rPr lang="en-US">
                <a:solidFill>
                  <a:schemeClr val="accent2"/>
                </a:solidFill>
              </a:rPr>
              <a:t>CAR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56" name="Google Shape;3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10" y="1048475"/>
            <a:ext cx="4450330" cy="340707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7"/>
          <p:cNvSpPr txBox="1"/>
          <p:nvPr/>
        </p:nvSpPr>
        <p:spPr>
          <a:xfrm>
            <a:off x="5296350" y="1048475"/>
            <a:ext cx="3576900" cy="3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C56"/>
                </a:solidFill>
                <a:highlight>
                  <a:srgbClr val="FFFFFF"/>
                </a:highlight>
              </a:rPr>
              <a:t>Game Development Process</a:t>
            </a:r>
            <a:endParaRPr b="1"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IDEATE: We want to build a Racing Car in Roblox.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What should a car be able to do?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What are some cool features we could add?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DESIGN: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What parts can you see?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What constraints?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Where do we start?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TESTING: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When should we test?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 </a:t>
            </a:r>
            <a:endParaRPr sz="13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/>
          <p:nvPr/>
        </p:nvSpPr>
        <p:spPr>
          <a:xfrm>
            <a:off x="2286000" y="1204938"/>
            <a:ext cx="4572000" cy="2733600"/>
          </a:xfrm>
          <a:prstGeom prst="rect">
            <a:avLst/>
          </a:prstGeom>
          <a:solidFill>
            <a:schemeClr val="accent2">
              <a:alpha val="8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3" name="Google Shape;363;p38"/>
          <p:cNvGrpSpPr/>
          <p:nvPr/>
        </p:nvGrpSpPr>
        <p:grpSpPr>
          <a:xfrm>
            <a:off x="2899062" y="2524366"/>
            <a:ext cx="3345900" cy="566786"/>
            <a:chOff x="594362" y="1974291"/>
            <a:chExt cx="3345900" cy="566786"/>
          </a:xfrm>
        </p:grpSpPr>
        <p:cxnSp>
          <p:nvCxnSpPr>
            <p:cNvPr id="364" name="Google Shape;364;p38"/>
            <p:cNvCxnSpPr/>
            <p:nvPr/>
          </p:nvCxnSpPr>
          <p:spPr>
            <a:xfrm>
              <a:off x="1771187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65" name="Google Shape;365;p38"/>
            <p:cNvSpPr txBox="1"/>
            <p:nvPr/>
          </p:nvSpPr>
          <p:spPr>
            <a:xfrm>
              <a:off x="594362" y="2079377"/>
              <a:ext cx="334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CLASS PROJECT</a:t>
              </a:r>
              <a:endPara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366" name="Google Shape;366;p38"/>
          <p:cNvSpPr/>
          <p:nvPr/>
        </p:nvSpPr>
        <p:spPr>
          <a:xfrm>
            <a:off x="4290477" y="2082825"/>
            <a:ext cx="563025" cy="353150"/>
          </a:xfrm>
          <a:custGeom>
            <a:rect b="b" l="l" r="r" t="t"/>
            <a:pathLst>
              <a:path extrusionOk="0" h="164" w="245">
                <a:moveTo>
                  <a:pt x="0" y="136"/>
                </a:moveTo>
                <a:cubicBezTo>
                  <a:pt x="0" y="136"/>
                  <a:pt x="0" y="135"/>
                  <a:pt x="0" y="135"/>
                </a:cubicBezTo>
                <a:cubicBezTo>
                  <a:pt x="1" y="134"/>
                  <a:pt x="1" y="134"/>
                  <a:pt x="1" y="133"/>
                </a:cubicBezTo>
                <a:cubicBezTo>
                  <a:pt x="8" y="71"/>
                  <a:pt x="8" y="71"/>
                  <a:pt x="8" y="71"/>
                </a:cubicBezTo>
                <a:cubicBezTo>
                  <a:pt x="13" y="79"/>
                  <a:pt x="19" y="85"/>
                  <a:pt x="26" y="91"/>
                </a:cubicBezTo>
                <a:cubicBezTo>
                  <a:pt x="34" y="96"/>
                  <a:pt x="43" y="99"/>
                  <a:pt x="52" y="99"/>
                </a:cubicBezTo>
                <a:cubicBezTo>
                  <a:pt x="63" y="99"/>
                  <a:pt x="73" y="95"/>
                  <a:pt x="82" y="88"/>
                </a:cubicBezTo>
                <a:cubicBezTo>
                  <a:pt x="91" y="81"/>
                  <a:pt x="97" y="73"/>
                  <a:pt x="100" y="62"/>
                </a:cubicBezTo>
                <a:cubicBezTo>
                  <a:pt x="96" y="71"/>
                  <a:pt x="91" y="79"/>
                  <a:pt x="82" y="85"/>
                </a:cubicBezTo>
                <a:cubicBezTo>
                  <a:pt x="75" y="91"/>
                  <a:pt x="65" y="94"/>
                  <a:pt x="55" y="94"/>
                </a:cubicBezTo>
                <a:cubicBezTo>
                  <a:pt x="42" y="94"/>
                  <a:pt x="31" y="89"/>
                  <a:pt x="22" y="80"/>
                </a:cubicBezTo>
                <a:cubicBezTo>
                  <a:pt x="13" y="71"/>
                  <a:pt x="8" y="60"/>
                  <a:pt x="8" y="47"/>
                </a:cubicBezTo>
                <a:cubicBezTo>
                  <a:pt x="8" y="34"/>
                  <a:pt x="13" y="23"/>
                  <a:pt x="22" y="14"/>
                </a:cubicBezTo>
                <a:cubicBezTo>
                  <a:pt x="31" y="5"/>
                  <a:pt x="42" y="0"/>
                  <a:pt x="55" y="0"/>
                </a:cubicBezTo>
                <a:cubicBezTo>
                  <a:pt x="69" y="0"/>
                  <a:pt x="81" y="5"/>
                  <a:pt x="90" y="16"/>
                </a:cubicBezTo>
                <a:cubicBezTo>
                  <a:pt x="155" y="16"/>
                  <a:pt x="155" y="16"/>
                  <a:pt x="155" y="16"/>
                </a:cubicBezTo>
                <a:cubicBezTo>
                  <a:pt x="165" y="5"/>
                  <a:pt x="177" y="0"/>
                  <a:pt x="190" y="0"/>
                </a:cubicBezTo>
                <a:cubicBezTo>
                  <a:pt x="203" y="0"/>
                  <a:pt x="214" y="5"/>
                  <a:pt x="223" y="14"/>
                </a:cubicBezTo>
                <a:cubicBezTo>
                  <a:pt x="232" y="23"/>
                  <a:pt x="237" y="34"/>
                  <a:pt x="237" y="47"/>
                </a:cubicBezTo>
                <a:cubicBezTo>
                  <a:pt x="237" y="60"/>
                  <a:pt x="232" y="71"/>
                  <a:pt x="223" y="80"/>
                </a:cubicBezTo>
                <a:cubicBezTo>
                  <a:pt x="214" y="89"/>
                  <a:pt x="203" y="94"/>
                  <a:pt x="190" y="94"/>
                </a:cubicBezTo>
                <a:cubicBezTo>
                  <a:pt x="180" y="94"/>
                  <a:pt x="171" y="91"/>
                  <a:pt x="163" y="85"/>
                </a:cubicBezTo>
                <a:cubicBezTo>
                  <a:pt x="155" y="79"/>
                  <a:pt x="150" y="72"/>
                  <a:pt x="146" y="63"/>
                </a:cubicBezTo>
                <a:cubicBezTo>
                  <a:pt x="149" y="73"/>
                  <a:pt x="155" y="81"/>
                  <a:pt x="164" y="88"/>
                </a:cubicBezTo>
                <a:cubicBezTo>
                  <a:pt x="173" y="94"/>
                  <a:pt x="183" y="98"/>
                  <a:pt x="194" y="98"/>
                </a:cubicBezTo>
                <a:cubicBezTo>
                  <a:pt x="203" y="98"/>
                  <a:pt x="211" y="95"/>
                  <a:pt x="219" y="90"/>
                </a:cubicBezTo>
                <a:cubicBezTo>
                  <a:pt x="227" y="84"/>
                  <a:pt x="233" y="77"/>
                  <a:pt x="237" y="69"/>
                </a:cubicBezTo>
                <a:cubicBezTo>
                  <a:pt x="245" y="133"/>
                  <a:pt x="245" y="133"/>
                  <a:pt x="245" y="133"/>
                </a:cubicBezTo>
                <a:cubicBezTo>
                  <a:pt x="245" y="134"/>
                  <a:pt x="245" y="134"/>
                  <a:pt x="245" y="135"/>
                </a:cubicBezTo>
                <a:cubicBezTo>
                  <a:pt x="245" y="135"/>
                  <a:pt x="245" y="136"/>
                  <a:pt x="245" y="136"/>
                </a:cubicBezTo>
                <a:cubicBezTo>
                  <a:pt x="245" y="144"/>
                  <a:pt x="242" y="151"/>
                  <a:pt x="237" y="156"/>
                </a:cubicBezTo>
                <a:cubicBezTo>
                  <a:pt x="231" y="161"/>
                  <a:pt x="224" y="164"/>
                  <a:pt x="216" y="164"/>
                </a:cubicBezTo>
                <a:cubicBezTo>
                  <a:pt x="213" y="164"/>
                  <a:pt x="209" y="164"/>
                  <a:pt x="206" y="162"/>
                </a:cubicBezTo>
                <a:cubicBezTo>
                  <a:pt x="203" y="161"/>
                  <a:pt x="200" y="160"/>
                  <a:pt x="197" y="158"/>
                </a:cubicBezTo>
                <a:cubicBezTo>
                  <a:pt x="195" y="156"/>
                  <a:pt x="192" y="153"/>
                  <a:pt x="190" y="151"/>
                </a:cubicBezTo>
                <a:cubicBezTo>
                  <a:pt x="187" y="148"/>
                  <a:pt x="185" y="145"/>
                  <a:pt x="184" y="141"/>
                </a:cubicBezTo>
                <a:cubicBezTo>
                  <a:pt x="152" y="78"/>
                  <a:pt x="152" y="78"/>
                  <a:pt x="152" y="78"/>
                </a:cubicBezTo>
                <a:cubicBezTo>
                  <a:pt x="94" y="78"/>
                  <a:pt x="94" y="78"/>
                  <a:pt x="94" y="78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0" y="144"/>
                  <a:pt x="58" y="147"/>
                  <a:pt x="56" y="150"/>
                </a:cubicBezTo>
                <a:cubicBezTo>
                  <a:pt x="54" y="152"/>
                  <a:pt x="51" y="155"/>
                  <a:pt x="48" y="157"/>
                </a:cubicBezTo>
                <a:cubicBezTo>
                  <a:pt x="41" y="162"/>
                  <a:pt x="35" y="164"/>
                  <a:pt x="29" y="164"/>
                </a:cubicBezTo>
                <a:cubicBezTo>
                  <a:pt x="29" y="164"/>
                  <a:pt x="29" y="164"/>
                  <a:pt x="29" y="164"/>
                </a:cubicBezTo>
                <a:cubicBezTo>
                  <a:pt x="21" y="164"/>
                  <a:pt x="14" y="161"/>
                  <a:pt x="9" y="156"/>
                </a:cubicBezTo>
                <a:cubicBezTo>
                  <a:pt x="3" y="151"/>
                  <a:pt x="0" y="144"/>
                  <a:pt x="0" y="136"/>
                </a:cubicBezTo>
                <a:close/>
                <a:moveTo>
                  <a:pt x="26" y="55"/>
                </a:moveTo>
                <a:cubicBezTo>
                  <a:pt x="42" y="55"/>
                  <a:pt x="42" y="55"/>
                  <a:pt x="42" y="55"/>
                </a:cubicBezTo>
                <a:cubicBezTo>
                  <a:pt x="50" y="47"/>
                  <a:pt x="50" y="47"/>
                  <a:pt x="50" y="47"/>
                </a:cubicBezTo>
                <a:cubicBezTo>
                  <a:pt x="42" y="39"/>
                  <a:pt x="42" y="39"/>
                  <a:pt x="42" y="39"/>
                </a:cubicBezTo>
                <a:cubicBezTo>
                  <a:pt x="26" y="39"/>
                  <a:pt x="26" y="39"/>
                  <a:pt x="26" y="39"/>
                </a:cubicBezTo>
                <a:lnTo>
                  <a:pt x="26" y="55"/>
                </a:lnTo>
                <a:close/>
                <a:moveTo>
                  <a:pt x="47" y="34"/>
                </a:moveTo>
                <a:cubicBezTo>
                  <a:pt x="55" y="42"/>
                  <a:pt x="55" y="42"/>
                  <a:pt x="55" y="42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18"/>
                  <a:pt x="63" y="18"/>
                  <a:pt x="63" y="18"/>
                </a:cubicBezTo>
                <a:cubicBezTo>
                  <a:pt x="47" y="18"/>
                  <a:pt x="47" y="18"/>
                  <a:pt x="47" y="18"/>
                </a:cubicBezTo>
                <a:lnTo>
                  <a:pt x="47" y="34"/>
                </a:lnTo>
                <a:close/>
                <a:moveTo>
                  <a:pt x="47" y="76"/>
                </a:moveTo>
                <a:cubicBezTo>
                  <a:pt x="63" y="76"/>
                  <a:pt x="63" y="76"/>
                  <a:pt x="63" y="76"/>
                </a:cubicBezTo>
                <a:cubicBezTo>
                  <a:pt x="63" y="60"/>
                  <a:pt x="63" y="60"/>
                  <a:pt x="63" y="60"/>
                </a:cubicBezTo>
                <a:cubicBezTo>
                  <a:pt x="55" y="52"/>
                  <a:pt x="55" y="52"/>
                  <a:pt x="55" y="52"/>
                </a:cubicBezTo>
                <a:cubicBezTo>
                  <a:pt x="47" y="60"/>
                  <a:pt x="47" y="60"/>
                  <a:pt x="47" y="60"/>
                </a:cubicBezTo>
                <a:lnTo>
                  <a:pt x="47" y="76"/>
                </a:lnTo>
                <a:close/>
                <a:moveTo>
                  <a:pt x="60" y="47"/>
                </a:moveTo>
                <a:cubicBezTo>
                  <a:pt x="68" y="55"/>
                  <a:pt x="68" y="55"/>
                  <a:pt x="68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39"/>
                  <a:pt x="84" y="39"/>
                  <a:pt x="84" y="39"/>
                </a:cubicBezTo>
                <a:cubicBezTo>
                  <a:pt x="68" y="39"/>
                  <a:pt x="68" y="39"/>
                  <a:pt x="68" y="39"/>
                </a:cubicBezTo>
                <a:lnTo>
                  <a:pt x="60" y="47"/>
                </a:lnTo>
                <a:close/>
                <a:moveTo>
                  <a:pt x="102" y="47"/>
                </a:moveTo>
                <a:cubicBezTo>
                  <a:pt x="102" y="49"/>
                  <a:pt x="103" y="49"/>
                  <a:pt x="104" y="49"/>
                </a:cubicBezTo>
                <a:cubicBezTo>
                  <a:pt x="117" y="49"/>
                  <a:pt x="117" y="49"/>
                  <a:pt x="117" y="49"/>
                </a:cubicBezTo>
                <a:cubicBezTo>
                  <a:pt x="118" y="49"/>
                  <a:pt x="119" y="49"/>
                  <a:pt x="119" y="49"/>
                </a:cubicBezTo>
                <a:cubicBezTo>
                  <a:pt x="120" y="48"/>
                  <a:pt x="120" y="47"/>
                  <a:pt x="120" y="47"/>
                </a:cubicBezTo>
                <a:cubicBezTo>
                  <a:pt x="120" y="46"/>
                  <a:pt x="120" y="46"/>
                  <a:pt x="119" y="45"/>
                </a:cubicBezTo>
                <a:cubicBezTo>
                  <a:pt x="119" y="45"/>
                  <a:pt x="118" y="44"/>
                  <a:pt x="117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3" y="44"/>
                  <a:pt x="102" y="45"/>
                  <a:pt x="102" y="47"/>
                </a:cubicBezTo>
                <a:close/>
                <a:moveTo>
                  <a:pt x="141" y="49"/>
                </a:moveTo>
                <a:cubicBezTo>
                  <a:pt x="143" y="49"/>
                  <a:pt x="143" y="49"/>
                  <a:pt x="143" y="47"/>
                </a:cubicBezTo>
                <a:cubicBezTo>
                  <a:pt x="143" y="45"/>
                  <a:pt x="143" y="44"/>
                  <a:pt x="141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7" y="44"/>
                  <a:pt x="126" y="45"/>
                  <a:pt x="126" y="45"/>
                </a:cubicBezTo>
                <a:cubicBezTo>
                  <a:pt x="125" y="46"/>
                  <a:pt x="125" y="46"/>
                  <a:pt x="125" y="47"/>
                </a:cubicBezTo>
                <a:cubicBezTo>
                  <a:pt x="125" y="47"/>
                  <a:pt x="125" y="48"/>
                  <a:pt x="126" y="49"/>
                </a:cubicBezTo>
                <a:cubicBezTo>
                  <a:pt x="126" y="49"/>
                  <a:pt x="127" y="49"/>
                  <a:pt x="128" y="49"/>
                </a:cubicBezTo>
                <a:lnTo>
                  <a:pt x="141" y="49"/>
                </a:lnTo>
                <a:close/>
                <a:moveTo>
                  <a:pt x="173" y="56"/>
                </a:moveTo>
                <a:cubicBezTo>
                  <a:pt x="175" y="56"/>
                  <a:pt x="177" y="55"/>
                  <a:pt x="179" y="53"/>
                </a:cubicBezTo>
                <a:cubicBezTo>
                  <a:pt x="181" y="51"/>
                  <a:pt x="182" y="49"/>
                  <a:pt x="182" y="47"/>
                </a:cubicBezTo>
                <a:cubicBezTo>
                  <a:pt x="182" y="44"/>
                  <a:pt x="181" y="42"/>
                  <a:pt x="179" y="41"/>
                </a:cubicBezTo>
                <a:cubicBezTo>
                  <a:pt x="177" y="39"/>
                  <a:pt x="175" y="38"/>
                  <a:pt x="173" y="38"/>
                </a:cubicBezTo>
                <a:cubicBezTo>
                  <a:pt x="171" y="38"/>
                  <a:pt x="169" y="39"/>
                  <a:pt x="167" y="41"/>
                </a:cubicBezTo>
                <a:cubicBezTo>
                  <a:pt x="165" y="42"/>
                  <a:pt x="164" y="44"/>
                  <a:pt x="164" y="47"/>
                </a:cubicBezTo>
                <a:cubicBezTo>
                  <a:pt x="164" y="49"/>
                  <a:pt x="165" y="51"/>
                  <a:pt x="167" y="53"/>
                </a:cubicBezTo>
                <a:cubicBezTo>
                  <a:pt x="169" y="55"/>
                  <a:pt x="171" y="56"/>
                  <a:pt x="173" y="56"/>
                </a:cubicBezTo>
                <a:close/>
                <a:moveTo>
                  <a:pt x="182" y="30"/>
                </a:moveTo>
                <a:cubicBezTo>
                  <a:pt x="182" y="32"/>
                  <a:pt x="182" y="34"/>
                  <a:pt x="184" y="36"/>
                </a:cubicBezTo>
                <a:cubicBezTo>
                  <a:pt x="186" y="37"/>
                  <a:pt x="188" y="38"/>
                  <a:pt x="190" y="38"/>
                </a:cubicBezTo>
                <a:cubicBezTo>
                  <a:pt x="193" y="38"/>
                  <a:pt x="195" y="37"/>
                  <a:pt x="197" y="36"/>
                </a:cubicBezTo>
                <a:cubicBezTo>
                  <a:pt x="198" y="34"/>
                  <a:pt x="199" y="32"/>
                  <a:pt x="199" y="30"/>
                </a:cubicBezTo>
                <a:cubicBezTo>
                  <a:pt x="199" y="27"/>
                  <a:pt x="198" y="25"/>
                  <a:pt x="197" y="23"/>
                </a:cubicBezTo>
                <a:cubicBezTo>
                  <a:pt x="195" y="22"/>
                  <a:pt x="193" y="21"/>
                  <a:pt x="190" y="21"/>
                </a:cubicBezTo>
                <a:cubicBezTo>
                  <a:pt x="188" y="21"/>
                  <a:pt x="186" y="22"/>
                  <a:pt x="184" y="23"/>
                </a:cubicBezTo>
                <a:cubicBezTo>
                  <a:pt x="182" y="25"/>
                  <a:pt x="182" y="27"/>
                  <a:pt x="182" y="30"/>
                </a:cubicBezTo>
                <a:close/>
                <a:moveTo>
                  <a:pt x="182" y="64"/>
                </a:moveTo>
                <a:cubicBezTo>
                  <a:pt x="182" y="66"/>
                  <a:pt x="182" y="68"/>
                  <a:pt x="184" y="70"/>
                </a:cubicBezTo>
                <a:cubicBezTo>
                  <a:pt x="186" y="72"/>
                  <a:pt x="188" y="73"/>
                  <a:pt x="190" y="73"/>
                </a:cubicBezTo>
                <a:cubicBezTo>
                  <a:pt x="193" y="73"/>
                  <a:pt x="195" y="72"/>
                  <a:pt x="197" y="70"/>
                </a:cubicBezTo>
                <a:cubicBezTo>
                  <a:pt x="198" y="68"/>
                  <a:pt x="199" y="66"/>
                  <a:pt x="199" y="64"/>
                </a:cubicBezTo>
                <a:cubicBezTo>
                  <a:pt x="199" y="62"/>
                  <a:pt x="198" y="60"/>
                  <a:pt x="197" y="58"/>
                </a:cubicBezTo>
                <a:cubicBezTo>
                  <a:pt x="195" y="56"/>
                  <a:pt x="193" y="56"/>
                  <a:pt x="190" y="56"/>
                </a:cubicBezTo>
                <a:cubicBezTo>
                  <a:pt x="188" y="56"/>
                  <a:pt x="186" y="56"/>
                  <a:pt x="184" y="58"/>
                </a:cubicBezTo>
                <a:cubicBezTo>
                  <a:pt x="182" y="60"/>
                  <a:pt x="182" y="62"/>
                  <a:pt x="182" y="64"/>
                </a:cubicBezTo>
                <a:close/>
                <a:moveTo>
                  <a:pt x="202" y="41"/>
                </a:moveTo>
                <a:cubicBezTo>
                  <a:pt x="200" y="42"/>
                  <a:pt x="199" y="44"/>
                  <a:pt x="199" y="47"/>
                </a:cubicBezTo>
                <a:cubicBezTo>
                  <a:pt x="199" y="49"/>
                  <a:pt x="200" y="51"/>
                  <a:pt x="202" y="53"/>
                </a:cubicBezTo>
                <a:cubicBezTo>
                  <a:pt x="203" y="55"/>
                  <a:pt x="205" y="56"/>
                  <a:pt x="208" y="56"/>
                </a:cubicBezTo>
                <a:cubicBezTo>
                  <a:pt x="210" y="56"/>
                  <a:pt x="212" y="55"/>
                  <a:pt x="214" y="53"/>
                </a:cubicBezTo>
                <a:cubicBezTo>
                  <a:pt x="215" y="51"/>
                  <a:pt x="216" y="49"/>
                  <a:pt x="216" y="47"/>
                </a:cubicBezTo>
                <a:cubicBezTo>
                  <a:pt x="216" y="45"/>
                  <a:pt x="215" y="42"/>
                  <a:pt x="214" y="41"/>
                </a:cubicBezTo>
                <a:cubicBezTo>
                  <a:pt x="212" y="39"/>
                  <a:pt x="210" y="38"/>
                  <a:pt x="207" y="38"/>
                </a:cubicBezTo>
                <a:cubicBezTo>
                  <a:pt x="205" y="38"/>
                  <a:pt x="203" y="39"/>
                  <a:pt x="202" y="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05-Modern Green Business Proposal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B5050"/>
      </a:accent1>
      <a:accent2>
        <a:srgbClr val="55B441"/>
      </a:accent2>
      <a:accent3>
        <a:srgbClr val="6E7378"/>
      </a:accent3>
      <a:accent4>
        <a:srgbClr val="91969B"/>
      </a:accent4>
      <a:accent5>
        <a:srgbClr val="AAAFB4"/>
      </a:accent5>
      <a:accent6>
        <a:srgbClr val="DCE1E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